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4"/>
  </p:sldMasterIdLst>
  <p:notesMasterIdLst>
    <p:notesMasterId r:id="rId14"/>
  </p:notesMasterIdLst>
  <p:handoutMasterIdLst>
    <p:handoutMasterId r:id="rId15"/>
  </p:handoutMasterIdLst>
  <p:sldIdLst>
    <p:sldId id="271" r:id="rId5"/>
    <p:sldId id="272" r:id="rId6"/>
    <p:sldId id="273" r:id="rId7"/>
    <p:sldId id="274" r:id="rId8"/>
    <p:sldId id="303" r:id="rId9"/>
    <p:sldId id="275" r:id="rId10"/>
    <p:sldId id="277" r:id="rId11"/>
    <p:sldId id="302" r:id="rId12"/>
    <p:sldId id="28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49E"/>
    <a:srgbClr val="4277BB"/>
    <a:srgbClr val="8862D1"/>
    <a:srgbClr val="CE8A1E"/>
    <a:srgbClr val="7AC943"/>
    <a:srgbClr val="E65A3A"/>
    <a:srgbClr val="414042"/>
    <a:srgbClr val="076E95"/>
    <a:srgbClr val="35B5B9"/>
    <a:srgbClr val="0F8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9" autoAdjust="0"/>
    <p:restoredTop sz="94673"/>
  </p:normalViewPr>
  <p:slideViewPr>
    <p:cSldViewPr snapToGrid="0" snapToObjects="1">
      <p:cViewPr varScale="1">
        <p:scale>
          <a:sx n="103" d="100"/>
          <a:sy n="103" d="100"/>
        </p:scale>
        <p:origin x="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92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1D1E6E-57B5-7743-9C5F-D5AE8D94B0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78461-7AE2-2945-9109-E598721633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9058C-8013-4947-8EBC-1D82C03E245D}" type="datetimeFigureOut">
              <a:rPr lang="en-US" smtClean="0"/>
              <a:t>5/7/24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06051-A1C2-FB41-B8C3-ABB3B9C1B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7D5E0-1729-EF43-8DD8-7E0E6D14F6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2824-09F8-BE4B-958A-39D63106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492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85AC0-E2C1-1242-B772-A6BD396DD31C}" type="datetimeFigureOut">
              <a:rPr lang="en-US" smtClean="0"/>
              <a:t>5/7/24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543C1-6F78-C149-850C-300274BB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id="{F57BBA15-6593-197F-1846-78D266B96263}"/>
              </a:ext>
            </a:extLst>
          </p:cNvPr>
          <p:cNvSpPr/>
          <p:nvPr userDrawn="1"/>
        </p:nvSpPr>
        <p:spPr>
          <a:xfrm>
            <a:off x="-20782" y="5153891"/>
            <a:ext cx="6116782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background with grey and blue text&#10;&#10;Description automatically generated">
            <a:extLst>
              <a:ext uri="{FF2B5EF4-FFF2-40B4-BE49-F238E27FC236}">
                <a16:creationId xmlns:a16="http://schemas.microsoft.com/office/drawing/2014/main" id="{F9C30F76-D29C-0F70-8F2C-F6EF306A69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5074" y="3434369"/>
            <a:ext cx="3080084" cy="240246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1D9ED5E-1BFB-9623-0B0B-C75E86B67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2758" y="357352"/>
            <a:ext cx="9669517" cy="1702294"/>
          </a:xfrm>
        </p:spPr>
        <p:txBody>
          <a:bodyPr/>
          <a:lstStyle>
            <a:lvl1pPr>
              <a:defRPr b="1" i="0">
                <a:solidFill>
                  <a:srgbClr val="37649E"/>
                </a:solidFill>
                <a:latin typeface="Mulish" pitchFamily="2" charset="77"/>
              </a:defRPr>
            </a:lvl1pPr>
          </a:lstStyle>
          <a:p>
            <a:r>
              <a:rPr lang="en-US" b="1" dirty="0"/>
              <a:t>Title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5C5BAE4-B08D-E731-7394-048959703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758" y="2214672"/>
            <a:ext cx="9669517" cy="657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2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1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2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b="1">
                <a:solidFill>
                  <a:srgbClr val="37649E"/>
                </a:solidFill>
                <a:latin typeface="Mulish" pitchFamily="2" charset="0"/>
              </a:defRPr>
            </a:lvl1pPr>
          </a:lstStyle>
          <a:p>
            <a:r>
              <a:rPr lang="en-US" dirty="0"/>
              <a:t>This is a Divider Slide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3547D0F-BDCE-F74B-902C-A3ED502C700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838200" y="1874430"/>
            <a:ext cx="10515600" cy="657280"/>
          </a:xfrm>
        </p:spPr>
        <p:txBody>
          <a:bodyPr>
            <a:normAutofit/>
          </a:bodyPr>
          <a:lstStyle>
            <a:lvl1pPr marL="0" indent="0" algn="ctr">
              <a:buNone/>
              <a:defRPr sz="2250">
                <a:solidFill>
                  <a:srgbClr val="37649E"/>
                </a:solidFill>
                <a:latin typeface="PT Sans" panose="020B0503020203020204" pitchFamily="34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add subtitle here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8697289B-7D2B-0A99-24BF-7F1712BDC176}"/>
              </a:ext>
            </a:extLst>
          </p:cNvPr>
          <p:cNvSpPr/>
          <p:nvPr userDrawn="1"/>
        </p:nvSpPr>
        <p:spPr>
          <a:xfrm flipH="1">
            <a:off x="5708073" y="5153891"/>
            <a:ext cx="6483927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72D8244D-26E0-1A3C-40CF-61ABFC6C6BE1}"/>
              </a:ext>
            </a:extLst>
          </p:cNvPr>
          <p:cNvSpPr/>
          <p:nvPr userDrawn="1"/>
        </p:nvSpPr>
        <p:spPr>
          <a:xfrm>
            <a:off x="-20782" y="5153891"/>
            <a:ext cx="6954982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8C5E1CA2-2506-3D45-25BA-E05BC5F394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8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9016" y="475275"/>
            <a:ext cx="3526536" cy="1280375"/>
          </a:xfrm>
        </p:spPr>
        <p:txBody>
          <a:bodyPr/>
          <a:lstStyle>
            <a:lvl1pPr>
              <a:defRPr b="1">
                <a:solidFill>
                  <a:srgbClr val="37649E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Today’s Agenda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87D505-329C-5D32-8084-C2CCCDBA371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35465" y="475273"/>
            <a:ext cx="6929439" cy="4351338"/>
          </a:xfr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1pPr>
            <a:lvl2pPr marL="6000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2pPr>
            <a:lvl3pPr marL="9429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3pPr>
            <a:lvl4pPr marL="1243013" indent="-214313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00B62296-4612-BB84-6133-F407B03EFD0D}"/>
              </a:ext>
            </a:extLst>
          </p:cNvPr>
          <p:cNvSpPr/>
          <p:nvPr userDrawn="1"/>
        </p:nvSpPr>
        <p:spPr>
          <a:xfrm flipH="1">
            <a:off x="6095999" y="5153891"/>
            <a:ext cx="6096000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A782A4BC-2092-D1C0-EFAA-607F917BF9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6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hort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37649E"/>
                </a:solidFill>
                <a:latin typeface="Mulish" pitchFamily="2" charset="0"/>
              </a:defRPr>
            </a:lvl1pPr>
          </a:lstStyle>
          <a:p>
            <a:r>
              <a:rPr lang="en-US" dirty="0"/>
              <a:t>Use this slide for a shorter list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1E117D-FE0F-9345-8171-AAF3F3AE211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825625"/>
            <a:ext cx="10515603" cy="4351338"/>
          </a:xfr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1pPr>
            <a:lvl2pPr marL="6000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2pPr>
            <a:lvl3pPr marL="9429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3pPr>
            <a:lvl4pPr marL="1243013" indent="-214313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D5D68C1-F3A8-81D5-49CE-808BF5A0C81C}"/>
              </a:ext>
            </a:extLst>
          </p:cNvPr>
          <p:cNvSpPr/>
          <p:nvPr userDrawn="1"/>
        </p:nvSpPr>
        <p:spPr>
          <a:xfrm flipH="1">
            <a:off x="5708073" y="5153891"/>
            <a:ext cx="6483927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AB5F08E-80A1-B1D7-9D46-E085CF3ADE6C}"/>
              </a:ext>
            </a:extLst>
          </p:cNvPr>
          <p:cNvSpPr/>
          <p:nvPr userDrawn="1"/>
        </p:nvSpPr>
        <p:spPr>
          <a:xfrm>
            <a:off x="-20782" y="5153891"/>
            <a:ext cx="6954982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CD18739C-67FE-9A14-808B-781A65872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110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547CC1F8-D8A9-4D8D-8E3A-2DD379CE89FD}"/>
              </a:ext>
            </a:extLst>
          </p:cNvPr>
          <p:cNvSpPr/>
          <p:nvPr userDrawn="1"/>
        </p:nvSpPr>
        <p:spPr>
          <a:xfrm flipH="1">
            <a:off x="5708073" y="5153891"/>
            <a:ext cx="6483927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33B60DAF-C7F4-08C6-D213-C7D63B707AB0}"/>
              </a:ext>
            </a:extLst>
          </p:cNvPr>
          <p:cNvSpPr/>
          <p:nvPr userDrawn="1"/>
        </p:nvSpPr>
        <p:spPr>
          <a:xfrm>
            <a:off x="-20782" y="5153891"/>
            <a:ext cx="6954982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A1C0BC1E-E4A5-D8A4-DA58-C5F0657285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9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de by S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7CEBAE8-2199-BD49-94AB-7712E7C53282}"/>
              </a:ext>
            </a:extLst>
          </p:cNvPr>
          <p:cNvSpPr/>
          <p:nvPr userDrawn="1"/>
        </p:nvSpPr>
        <p:spPr>
          <a:xfrm>
            <a:off x="1" y="-1"/>
            <a:ext cx="4083404" cy="6858001"/>
          </a:xfrm>
          <a:prstGeom prst="rect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AFDFF4E-9220-674B-87FA-8CBDA76BA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718" y="415160"/>
            <a:ext cx="3584028" cy="1065658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Mulish" pitchFamily="2" charset="0"/>
              </a:defRPr>
            </a:lvl1pPr>
          </a:lstStyle>
          <a:p>
            <a:r>
              <a:rPr lang="en-US" dirty="0"/>
              <a:t>This is a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3E37441-E4E8-2044-A269-BA95A1CF3AD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20718" y="1825625"/>
            <a:ext cx="3584028" cy="4351338"/>
          </a:xfrm>
        </p:spPr>
        <p:txBody>
          <a:bodyPr>
            <a:normAutofit/>
          </a:bodyPr>
          <a:lstStyle>
            <a:lvl1pPr marL="0" indent="0">
              <a:buClr>
                <a:srgbClr val="35B5B9"/>
              </a:buClr>
              <a:buFontTx/>
              <a:buNone/>
              <a:defRPr sz="1800">
                <a:solidFill>
                  <a:schemeClr val="bg1"/>
                </a:solidFill>
                <a:latin typeface="PT Sans" panose="020B0503020203020204" pitchFamily="34" charset="77"/>
              </a:defRPr>
            </a:lvl1pPr>
            <a:lvl2pPr marL="342900" indent="0">
              <a:buClr>
                <a:srgbClr val="35B5B9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6858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0287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Use this slide to illustrate an idea on the left</a:t>
            </a:r>
          </a:p>
        </p:txBody>
      </p:sp>
      <p:sp>
        <p:nvSpPr>
          <p:cNvPr id="13" name="Content Placeholder 15">
            <a:extLst>
              <a:ext uri="{FF2B5EF4-FFF2-40B4-BE49-F238E27FC236}">
                <a16:creationId xmlns:a16="http://schemas.microsoft.com/office/drawing/2014/main" id="{EA909DD3-1B91-CA4A-BBB9-4B54796B275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424364" y="415927"/>
            <a:ext cx="6929437" cy="106521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300" b="1">
                <a:solidFill>
                  <a:srgbClr val="37649E"/>
                </a:solidFill>
                <a:latin typeface="Mulish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This is a longer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AC9844-5946-4E25-8937-72CB4F0F19C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24364" y="1825625"/>
            <a:ext cx="6929439" cy="4351338"/>
          </a:xfr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1pPr>
            <a:lvl2pPr marL="6000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2pPr>
            <a:lvl3pPr marL="9429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3pPr>
            <a:lvl4pPr marL="1243013" indent="-214313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BE50D191-8455-2FAB-D4E5-34F1FC7DBA7F}"/>
              </a:ext>
            </a:extLst>
          </p:cNvPr>
          <p:cNvSpPr/>
          <p:nvPr userDrawn="1"/>
        </p:nvSpPr>
        <p:spPr>
          <a:xfrm flipH="1">
            <a:off x="6095999" y="5153891"/>
            <a:ext cx="6096000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850D53D9-3C5A-7E09-B56F-9975DE3DD5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557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68444F-7D33-AD4C-A821-BF602C85F297}"/>
              </a:ext>
            </a:extLst>
          </p:cNvPr>
          <p:cNvSpPr/>
          <p:nvPr userDrawn="1"/>
        </p:nvSpPr>
        <p:spPr>
          <a:xfrm>
            <a:off x="1" y="-1"/>
            <a:ext cx="4083404" cy="6858001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AFDFF4E-9220-674B-87FA-8CBDA76BA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718" y="415160"/>
            <a:ext cx="3584028" cy="1065658"/>
          </a:xfrm>
        </p:spPr>
        <p:txBody>
          <a:bodyPr anchor="b">
            <a:normAutofit/>
          </a:bodyPr>
          <a:lstStyle>
            <a:lvl1pPr>
              <a:defRPr sz="2625" b="1">
                <a:solidFill>
                  <a:schemeClr val="bg1"/>
                </a:solidFill>
                <a:latin typeface="Mulish" pitchFamily="2" charset="0"/>
              </a:defRPr>
            </a:lvl1pPr>
          </a:lstStyle>
          <a:p>
            <a:r>
              <a:rPr lang="en-US" dirty="0"/>
              <a:t>This is a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3E37441-E4E8-2044-A269-BA95A1CF3AD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20718" y="1825625"/>
            <a:ext cx="3584028" cy="4351338"/>
          </a:xfrm>
        </p:spPr>
        <p:txBody>
          <a:bodyPr>
            <a:normAutofit/>
          </a:bodyPr>
          <a:lstStyle>
            <a:lvl1pPr marL="0" indent="0">
              <a:buClr>
                <a:srgbClr val="35B5B9"/>
              </a:buClr>
              <a:buFontTx/>
              <a:buNone/>
              <a:defRPr sz="1800">
                <a:solidFill>
                  <a:schemeClr val="bg1"/>
                </a:solidFill>
                <a:latin typeface="PT Sans" panose="020B0503020203020204" pitchFamily="34" charset="77"/>
              </a:defRPr>
            </a:lvl1pPr>
            <a:lvl2pPr marL="342900" indent="0">
              <a:buClr>
                <a:srgbClr val="35B5B9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6858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0287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Use this slide to illustrate an idea on the left 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68DFBE3-1F70-DD49-A0BD-144E4F3F094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424364" y="415927"/>
            <a:ext cx="6929437" cy="106521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300" b="1">
                <a:solidFill>
                  <a:srgbClr val="37649E"/>
                </a:solidFill>
                <a:latin typeface="Mulish" pitchFamily="2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This is a longer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58D684-CB66-DB46-9145-0391F1C779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24364" y="1825625"/>
            <a:ext cx="6929439" cy="4351338"/>
          </a:xfr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1pPr>
            <a:lvl2pPr marL="6000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2pPr>
            <a:lvl3pPr marL="942975" indent="-257175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3pPr>
            <a:lvl4pPr marL="1243013" indent="-214313">
              <a:lnSpc>
                <a:spcPct val="100000"/>
              </a:lnSpc>
              <a:spcAft>
                <a:spcPts val="135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06362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ng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37649E"/>
                </a:solidFill>
                <a:latin typeface="Mulish" pitchFamily="2" charset="0"/>
              </a:defRPr>
            </a:lvl1pPr>
          </a:lstStyle>
          <a:p>
            <a:r>
              <a:rPr lang="en-US" dirty="0"/>
              <a:t>Use this slide for a longer list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D7F213D-5F84-5448-94E3-1575B5BF3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88626" cy="4351338"/>
          </a:xfr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1pPr>
            <a:lvl2pPr marL="800100" indent="-34290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2pPr>
            <a:lvl3pPr marL="1257300" indent="-34290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3pPr>
            <a:lvl4pPr marL="1657350" indent="-28575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6928623-E332-4943-A49A-FF132075134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32451" y="1825994"/>
            <a:ext cx="4988626" cy="4351338"/>
          </a:xfr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1pPr>
            <a:lvl2pPr marL="800100" indent="-34290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2pPr>
            <a:lvl3pPr marL="1257300" indent="-34290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3pPr>
            <a:lvl4pPr marL="1657350" indent="-285750">
              <a:lnSpc>
                <a:spcPct val="100000"/>
              </a:lnSpc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b="1">
                <a:solidFill>
                  <a:srgbClr val="37649E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1"/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D5857954-CE83-319E-E476-D3086631E2F0}"/>
              </a:ext>
            </a:extLst>
          </p:cNvPr>
          <p:cNvSpPr/>
          <p:nvPr userDrawn="1"/>
        </p:nvSpPr>
        <p:spPr>
          <a:xfrm flipH="1">
            <a:off x="6095999" y="5153891"/>
            <a:ext cx="6096000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BFE501BC-82D1-A7F7-2ACA-9AD146EA1F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2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2F1B35C5-373E-9715-7420-1049D816A6C3}"/>
              </a:ext>
            </a:extLst>
          </p:cNvPr>
          <p:cNvSpPr/>
          <p:nvPr userDrawn="1"/>
        </p:nvSpPr>
        <p:spPr>
          <a:xfrm flipH="1">
            <a:off x="5708073" y="5153891"/>
            <a:ext cx="6483927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7D513D2D-2036-F7BC-DBD5-7EB53154F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0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7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3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365AF855-A519-BD68-5404-829A6BC995E0}"/>
              </a:ext>
            </a:extLst>
          </p:cNvPr>
          <p:cNvSpPr/>
          <p:nvPr userDrawn="1"/>
        </p:nvSpPr>
        <p:spPr>
          <a:xfrm flipH="1">
            <a:off x="6095999" y="5153891"/>
            <a:ext cx="6096000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C089F0E2-AA05-7852-D078-FED7BA9CF0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0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445869A6-51C1-D551-A678-936EA131CAB4}"/>
              </a:ext>
            </a:extLst>
          </p:cNvPr>
          <p:cNvSpPr/>
          <p:nvPr userDrawn="1"/>
        </p:nvSpPr>
        <p:spPr>
          <a:xfrm flipH="1">
            <a:off x="6095999" y="5153891"/>
            <a:ext cx="6096000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ECDECC0F-1828-35B8-E74C-840E5F88E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7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6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70" r:id="rId15"/>
    <p:sldLayoutId id="2147483771" r:id="rId16"/>
    <p:sldLayoutId id="2147483733" r:id="rId17"/>
    <p:sldLayoutId id="214748377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7649E"/>
          </a:solidFill>
          <a:latin typeface="Mulish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T Sans" panose="020B0503020203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T Sans" panose="020B0503020203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T Sans" panose="020B0503020203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T Sans" panose="020B0503020203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T Sans" panose="020B0503020203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pecimen/PT+Sans" TargetMode="External"/><Relationship Id="rId2" Type="http://schemas.openxmlformats.org/officeDocument/2006/relationships/hyperlink" Target="https://fonts.google.com/specimen/Mulish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2DF860-D1A5-BC4A-9BF6-D85E28C0B031}"/>
              </a:ext>
            </a:extLst>
          </p:cNvPr>
          <p:cNvSpPr txBox="1"/>
          <p:nvPr/>
        </p:nvSpPr>
        <p:spPr>
          <a:xfrm>
            <a:off x="2123285" y="1593883"/>
            <a:ext cx="79454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7649E"/>
                </a:solidFill>
                <a:latin typeface="PT Sans"/>
                <a:cs typeface="PT Sans"/>
              </a:rPr>
              <a:t>Making the Most of this Slide Deck &amp; Your Presentation</a:t>
            </a:r>
          </a:p>
          <a:p>
            <a:endParaRPr lang="en-US" sz="1350" b="1" dirty="0">
              <a:solidFill>
                <a:srgbClr val="37649E"/>
              </a:solidFill>
              <a:latin typeface="PT Sans"/>
              <a:cs typeface="PT Sans"/>
            </a:endParaRPr>
          </a:p>
          <a:p>
            <a:r>
              <a:rPr lang="en-US" sz="1350" b="1" dirty="0">
                <a:solidFill>
                  <a:srgbClr val="37649E"/>
                </a:solidFill>
                <a:latin typeface="PT Sans"/>
                <a:cs typeface="PT Sans"/>
              </a:rPr>
              <a:t>Tip 1: </a:t>
            </a:r>
            <a:r>
              <a:rPr lang="en-US" sz="1350" dirty="0">
                <a:solidFill>
                  <a:srgbClr val="37649E"/>
                </a:solidFill>
                <a:latin typeface="PT Sans"/>
                <a:cs typeface="PT Sans"/>
              </a:rPr>
              <a:t>Don't change the fonts or font sizes from the master. The fonts used here are: </a:t>
            </a:r>
            <a:r>
              <a:rPr lang="en-US" sz="1350" b="1" dirty="0">
                <a:solidFill>
                  <a:srgbClr val="37649E"/>
                </a:solidFill>
                <a:latin typeface="PT Sans"/>
                <a:cs typeface="PT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Mulish</a:t>
            </a:r>
            <a:r>
              <a:rPr lang="en-US" sz="1350" dirty="0">
                <a:solidFill>
                  <a:srgbClr val="37649E"/>
                </a:solidFill>
                <a:latin typeface="PT Sans"/>
                <a:cs typeface="PT Sans"/>
              </a:rPr>
              <a:t> (headings) and </a:t>
            </a:r>
            <a:r>
              <a:rPr lang="en-US" sz="1350" b="1" dirty="0">
                <a:solidFill>
                  <a:srgbClr val="37649E"/>
                </a:solidFill>
                <a:latin typeface="PT Sans"/>
                <a:cs typeface="PT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PT Sans</a:t>
            </a:r>
            <a:r>
              <a:rPr lang="en-US" sz="1350" b="1" dirty="0">
                <a:solidFill>
                  <a:srgbClr val="37649E"/>
                </a:solidFill>
                <a:latin typeface="PT Sans"/>
                <a:cs typeface="PT Sans"/>
              </a:rPr>
              <a:t> </a:t>
            </a:r>
            <a:r>
              <a:rPr lang="en-US" sz="1350" dirty="0">
                <a:solidFill>
                  <a:srgbClr val="37649E"/>
                </a:solidFill>
                <a:latin typeface="PT Sans"/>
                <a:cs typeface="PT Sans"/>
              </a:rPr>
              <a:t>(body text). (Download them by clicking on the hyperlinked text.) Save as a PDF if you’re presenting this deck on a computer that doesn’t have these fonts.</a:t>
            </a:r>
          </a:p>
          <a:p>
            <a:endParaRPr lang="en-US" sz="1350" dirty="0">
              <a:solidFill>
                <a:srgbClr val="37649E"/>
              </a:solidFill>
            </a:endParaRPr>
          </a:p>
          <a:p>
            <a:r>
              <a:rPr lang="en-US" sz="1350" b="1" dirty="0">
                <a:solidFill>
                  <a:srgbClr val="37649E"/>
                </a:solidFill>
                <a:latin typeface="PT Sans"/>
                <a:cs typeface="PT Sans"/>
              </a:rPr>
              <a:t>Tip 2: </a:t>
            </a:r>
            <a:r>
              <a:rPr lang="en-US" sz="1350" dirty="0">
                <a:solidFill>
                  <a:srgbClr val="37649E"/>
                </a:solidFill>
                <a:latin typeface="PT Sans"/>
                <a:cs typeface="PT Sans"/>
              </a:rPr>
              <a:t>Refer to the tips on each page layout for ideas on how to make your page more legible and effective during your presentation.</a:t>
            </a:r>
          </a:p>
          <a:p>
            <a:endParaRPr lang="en-US" sz="1350" dirty="0">
              <a:solidFill>
                <a:srgbClr val="37649E"/>
              </a:solidFill>
              <a:latin typeface="PT Sans"/>
              <a:cs typeface="PT Sans"/>
            </a:endParaRPr>
          </a:p>
          <a:p>
            <a:r>
              <a:rPr lang="en-US" sz="1350" b="1" dirty="0">
                <a:solidFill>
                  <a:srgbClr val="37649E"/>
                </a:solidFill>
                <a:latin typeface="PT Sans"/>
                <a:cs typeface="PT Sans"/>
              </a:rPr>
              <a:t>Tip 3: </a:t>
            </a:r>
            <a:r>
              <a:rPr lang="en-US" sz="1350" dirty="0">
                <a:solidFill>
                  <a:srgbClr val="37649E"/>
                </a:solidFill>
                <a:latin typeface="PT Sans"/>
                <a:cs typeface="PT Sans"/>
              </a:rPr>
              <a:t>Avoid using more bullets than reasonable fit on the page (if you need a longer list, consider using a different layout such as “longer list page).</a:t>
            </a:r>
          </a:p>
          <a:p>
            <a:endParaRPr lang="en-US" sz="1350" b="1" dirty="0">
              <a:solidFill>
                <a:srgbClr val="37649E"/>
              </a:solidFill>
              <a:latin typeface="PT Sans"/>
              <a:cs typeface="PT Sans"/>
            </a:endParaRPr>
          </a:p>
          <a:p>
            <a:r>
              <a:rPr lang="en-US" sz="1350" b="1" dirty="0">
                <a:solidFill>
                  <a:srgbClr val="37649E"/>
                </a:solidFill>
                <a:latin typeface="PT Sans"/>
                <a:cs typeface="PT Sans"/>
              </a:rPr>
              <a:t>Tip 4: </a:t>
            </a:r>
            <a:r>
              <a:rPr lang="en-US" sz="1350" dirty="0">
                <a:solidFill>
                  <a:srgbClr val="37649E"/>
                </a:solidFill>
                <a:latin typeface="PT Sans"/>
                <a:cs typeface="PT Sans"/>
              </a:rPr>
              <a:t>Use the master slides to build out your presentation and ensure that you are using the correct colors, fonts, and sizes. Avoid copying &amp; pasting slides from other decks with different master slide layouts as this will affect the formatting. Instead, copy &amp; paste the text or images separately. </a:t>
            </a:r>
          </a:p>
          <a:p>
            <a:endParaRPr lang="en-US" sz="1350" i="1" dirty="0">
              <a:solidFill>
                <a:srgbClr val="37649E"/>
              </a:solidFill>
              <a:latin typeface="PT Sans"/>
              <a:cs typeface="PT Sans"/>
            </a:endParaRPr>
          </a:p>
          <a:p>
            <a:pPr algn="ctr"/>
            <a:r>
              <a:rPr lang="en-US" sz="1350" i="1" dirty="0">
                <a:solidFill>
                  <a:srgbClr val="37649E"/>
                </a:solidFill>
                <a:latin typeface="PT Sans"/>
                <a:cs typeface="PT Sans"/>
              </a:rPr>
              <a:t>Please delete this slide before sharing your deck.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F49D98FC-7B8B-64A5-AB0C-5A883F2E0BD3}"/>
              </a:ext>
            </a:extLst>
          </p:cNvPr>
          <p:cNvSpPr/>
          <p:nvPr/>
        </p:nvSpPr>
        <p:spPr>
          <a:xfrm flipH="1">
            <a:off x="5708073" y="5153891"/>
            <a:ext cx="6483927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B9718E04-79E8-D93A-71D7-224820305795}"/>
              </a:ext>
            </a:extLst>
          </p:cNvPr>
          <p:cNvSpPr/>
          <p:nvPr/>
        </p:nvSpPr>
        <p:spPr>
          <a:xfrm>
            <a:off x="-20782" y="5153891"/>
            <a:ext cx="6954982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background with white text and a blue arrow&#10;&#10;Description automatically generated">
            <a:extLst>
              <a:ext uri="{FF2B5EF4-FFF2-40B4-BE49-F238E27FC236}">
                <a16:creationId xmlns:a16="http://schemas.microsoft.com/office/drawing/2014/main" id="{ED032E91-676A-0E64-3F63-13AA39C4B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0073" y="5729382"/>
            <a:ext cx="1120214" cy="85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63D72D6-A23B-BB09-3E39-32C40B1113E4}"/>
              </a:ext>
            </a:extLst>
          </p:cNvPr>
          <p:cNvSpPr/>
          <p:nvPr/>
        </p:nvSpPr>
        <p:spPr>
          <a:xfrm>
            <a:off x="-20782" y="5153891"/>
            <a:ext cx="6954982" cy="1703679"/>
          </a:xfrm>
          <a:prstGeom prst="rtTriangle">
            <a:avLst/>
          </a:prstGeom>
          <a:solidFill>
            <a:srgbClr val="3764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5EED-C688-5F41-AE6B-0CF1BBDD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7059FC7-5E41-51FE-E078-19068DB3F24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42274" y="1230373"/>
            <a:ext cx="5197079" cy="32635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82EECB-081F-DCF2-4560-69194A246C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27900" y="1212850"/>
            <a:ext cx="4864100" cy="3714750"/>
          </a:xfrm>
        </p:spPr>
        <p:txBody>
          <a:bodyPr/>
          <a:lstStyle/>
          <a:p>
            <a:pPr lvl="4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267A2-9B4F-A904-15D5-8C28964B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9BB64-88CF-F585-1CE2-0A4F879A2D4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82EECB-081F-DCF2-4560-69194A246C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27900" y="1212850"/>
            <a:ext cx="4864100" cy="3714750"/>
          </a:xfrm>
        </p:spPr>
        <p:txBody>
          <a:bodyPr/>
          <a:lstStyle/>
          <a:p>
            <a:pPr lvl="4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7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195F-CC58-3644-8627-DECD031B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37649E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DC351-75C3-BE43-A4F1-567A4C288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37649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0C1D8-4D15-0743-BB75-4135C5B0E75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365176" y="1825625"/>
            <a:ext cx="4988626" cy="4351338"/>
          </a:xfrm>
        </p:spPr>
        <p:txBody>
          <a:bodyPr/>
          <a:lstStyle/>
          <a:p>
            <a:endParaRPr lang="en-US" dirty="0">
              <a:solidFill>
                <a:srgbClr val="3764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9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3C36-7D52-6C49-86DB-BB11AF78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5D46C-2F39-1D44-B453-933CC4BF0CC1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00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AC5AC4-696D-F49B-2A62-2320635C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40BC05-2C39-2FA5-331A-B0DA1BB258A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C2088F-D1EE-F771-7550-59B4764C653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BF4409-49B9-718A-080C-3B9C58DB159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5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 Annual 2024 PowerPoint Template " id="{56933955-CE8C-9441-AC31-B6C7B4DAAB48}" vid="{5EF51741-A652-A447-923A-8D98A30FF2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wic xmlns="945d33a1-9b9a-4021-adaf-c7a25c6af819">
      <UserInfo>
        <DisplayName/>
        <AccountId xsi:nil="true"/>
        <AccountType/>
      </UserInfo>
    </kwic>
    <lcf76f155ced4ddcb4097134ff3c332f xmlns="945d33a1-9b9a-4021-adaf-c7a25c6af819">
      <Terms xmlns="http://schemas.microsoft.com/office/infopath/2007/PartnerControls"/>
    </lcf76f155ced4ddcb4097134ff3c332f>
    <TaxCatchAll xmlns="866ad733-28f2-44e4-9b74-c195edad84f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F8EAE609D67ED749BE83B1BC51C07BC000A06096D9ED59704FA00C435482388A4A" ma:contentTypeVersion="23" ma:contentTypeDescription="A blank Microsoft Word document." ma:contentTypeScope="" ma:versionID="ce0e92fe63e9ffa2996b3f84538ee251">
  <xsd:schema xmlns:xsd="http://www.w3.org/2001/XMLSchema" xmlns:xs="http://www.w3.org/2001/XMLSchema" xmlns:p="http://schemas.microsoft.com/office/2006/metadata/properties" xmlns:ns2="866ad733-28f2-44e4-9b74-c195edad84f2" xmlns:ns3="945d33a1-9b9a-4021-adaf-c7a25c6af819" targetNamespace="http://schemas.microsoft.com/office/2006/metadata/properties" ma:root="true" ma:fieldsID="fa6e1593841a5a6ebfb0cd2afdf511c9" ns2:_="" ns3:_="">
    <xsd:import namespace="866ad733-28f2-44e4-9b74-c195edad84f2"/>
    <xsd:import namespace="945d33a1-9b9a-4021-adaf-c7a25c6af81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kwic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ad733-28f2-44e4-9b74-c195edad84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fcff32d7-690b-4824-a60e-6c34dc4c8be9}" ma:internalName="TaxCatchAll" ma:showField="CatchAllData" ma:web="866ad733-28f2-44e4-9b74-c195edad84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d33a1-9b9a-4021-adaf-c7a25c6af819" elementFormDefault="qualified">
    <xsd:import namespace="http://schemas.microsoft.com/office/2006/documentManagement/types"/>
    <xsd:import namespace="http://schemas.microsoft.com/office/infopath/2007/PartnerControls"/>
    <xsd:element name="kwic" ma:index="10" nillable="true" ma:displayName="Created By" ma:list="UserInfo" ma:SearchPeopleOnly="false" ma:SharePointGroup="67" ma:internalName="kwic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c5345fb-a0f7-42eb-9c42-e091daadcf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A5882C-9838-42CE-ABD9-DED0C6AF957C}">
  <ds:schemaRefs>
    <ds:schemaRef ds:uri="945d33a1-9b9a-4021-adaf-c7a25c6af819"/>
    <ds:schemaRef ds:uri="http://schemas.microsoft.com/office/2006/metadata/properties"/>
    <ds:schemaRef ds:uri="http://www.w3.org/XML/1998/namespace"/>
    <ds:schemaRef ds:uri="866ad733-28f2-44e4-9b74-c195edad84f2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C3057F-FEA3-4312-B073-0CBAAD5BD4B8}">
  <ds:schemaRefs>
    <ds:schemaRef ds:uri="866ad733-28f2-44e4-9b74-c195edad84f2"/>
    <ds:schemaRef ds:uri="945d33a1-9b9a-4021-adaf-c7a25c6af81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03A2FC-096A-4E55-B014-7517EF44F9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5011</TotalTime>
  <Words>196</Words>
  <Application>Microsoft Macintosh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Muli</vt:lpstr>
      <vt:lpstr>Mulish</vt:lpstr>
      <vt:lpstr>PT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Love</dc:creator>
  <cp:lastModifiedBy>Watkins, Rian</cp:lastModifiedBy>
  <cp:revision>62</cp:revision>
  <dcterms:created xsi:type="dcterms:W3CDTF">2019-07-31T12:02:27Z</dcterms:created>
  <dcterms:modified xsi:type="dcterms:W3CDTF">2024-05-07T14:54:31Z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0x010100F8EAE609D67ED749BE83B1BC51C07BC000A06096D9ED59704FA00C435482388A4A</vt:lpwstr>
  </property>
  <property fmtid="{D5CDD505-2E9C-101B-9397-08002B2CF9AE}" pid="3" name="MediaServiceImageTags">
    <vt:lpwstr/>
  </property>
</Properties>
</file>