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294"/>
    <p:restoredTop sz="94656"/>
  </p:normalViewPr>
  <p:slideViewPr>
    <p:cSldViewPr snapToGrid="0" snapToObjects="1">
      <p:cViewPr varScale="1">
        <p:scale>
          <a:sx n="19" d="100"/>
          <a:sy n="19" d="100"/>
        </p:scale>
        <p:origin x="17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1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5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4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8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2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7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3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2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3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12D4F-B752-1246-A283-F8D12C0BE9E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7B3D-1D38-D14F-A2ED-FD13F0F7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8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-12954001" y="0"/>
            <a:ext cx="12297118" cy="32888005"/>
          </a:xfrm>
          <a:prstGeom prst="rect">
            <a:avLst/>
          </a:prstGeom>
          <a:solidFill>
            <a:schemeClr val="bg1">
              <a:alpha val="52000"/>
            </a:schemeClr>
          </a:solidFill>
          <a:ln w="101600">
            <a:solidFill>
              <a:srgbClr val="D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0692" y="-30395"/>
            <a:ext cx="43891200" cy="32918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3206" y="740178"/>
            <a:ext cx="42379900" cy="3136392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1477892" y="2444135"/>
            <a:ext cx="39242924" cy="2757165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860" algn="l"/>
            <a:r>
              <a:rPr lang="en-US" sz="15000" b="1" spc="-169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</a:t>
            </a:r>
            <a:r>
              <a:rPr lang="en-US" sz="15000" b="1" spc="-76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</a:t>
            </a:r>
            <a:r>
              <a:rPr lang="en-US" sz="15000" b="1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</a:t>
            </a:r>
            <a:r>
              <a:rPr lang="en-US" sz="15000" b="1" spc="-87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</a:t>
            </a:r>
            <a:r>
              <a:rPr lang="en-US" sz="1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</a:t>
            </a:r>
            <a:r>
              <a:rPr lang="en-US" sz="15000" b="1" spc="1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5000" b="1" spc="-147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</a:t>
            </a:r>
            <a:r>
              <a:rPr lang="en-US" sz="1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</a:t>
            </a:r>
            <a:r>
              <a:rPr lang="en-US" sz="15000" b="1" spc="16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5000" b="1" spc="-7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</a:t>
            </a:r>
            <a:r>
              <a:rPr lang="en-US" sz="15000" b="1" spc="-98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</a:t>
            </a:r>
            <a:r>
              <a:rPr lang="en-US" sz="1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</a:t>
            </a:r>
            <a:r>
              <a:rPr lang="en-US" sz="15000" b="1" spc="1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5000" b="1" spc="-186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</a:t>
            </a:r>
            <a:r>
              <a:rPr lang="en-US" sz="15000" b="1" spc="-10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</a:t>
            </a:r>
            <a:r>
              <a:rPr lang="en-US" sz="15000" b="1" spc="-153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</a:t>
            </a:r>
            <a:r>
              <a:rPr lang="en-US" sz="15000" b="1" spc="-13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</a:t>
            </a:r>
            <a:r>
              <a:rPr lang="en-US" sz="15000" b="1" spc="-98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</a:t>
            </a:r>
            <a:r>
              <a:rPr lang="en-US" sz="15000" b="1" spc="-158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</a:t>
            </a:r>
            <a:r>
              <a:rPr lang="en-US" sz="15000" b="1" spc="-12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</a:t>
            </a:r>
            <a:r>
              <a:rPr lang="en-US" sz="1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</a:t>
            </a:r>
            <a:r>
              <a:rPr lang="en-US" sz="15000" b="1" spc="16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5000" b="1" spc="-142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</a:t>
            </a:r>
            <a:r>
              <a:rPr lang="en-US" sz="15000" b="1" spc="-10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</a:t>
            </a:r>
            <a:r>
              <a:rPr lang="en-US" sz="15000" b="1" spc="-115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</a:t>
            </a:r>
            <a:r>
              <a:rPr lang="en-US" sz="15000" b="1" spc="-98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</a:t>
            </a:r>
            <a:r>
              <a:rPr lang="en-US" sz="1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</a:t>
            </a:r>
          </a:p>
          <a:p>
            <a:pPr marL="13860" algn="l">
              <a:lnSpc>
                <a:spcPts val="2936"/>
              </a:lnSpc>
              <a:spcBef>
                <a:spcPts val="2400"/>
              </a:spcBef>
            </a:pPr>
            <a:r>
              <a:rPr lang="en-US" sz="6000" spc="-87" dirty="0"/>
              <a:t>Names of authors and collaborators</a:t>
            </a:r>
            <a:endParaRPr lang="en-US" sz="6000" dirty="0"/>
          </a:p>
        </p:txBody>
      </p:sp>
      <p:sp>
        <p:nvSpPr>
          <p:cNvPr id="19" name="object 30"/>
          <p:cNvSpPr txBox="1"/>
          <p:nvPr/>
        </p:nvSpPr>
        <p:spPr>
          <a:xfrm>
            <a:off x="1477892" y="1740706"/>
            <a:ext cx="17107652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4500" spc="-35" dirty="0">
                <a:solidFill>
                  <a:srgbClr val="CD1445"/>
                </a:solidFill>
                <a:latin typeface="Arial"/>
                <a:cs typeface="Arial"/>
              </a:rPr>
              <a:t>N</a:t>
            </a:r>
            <a:r>
              <a:rPr sz="4500" spc="-25" dirty="0">
                <a:solidFill>
                  <a:srgbClr val="CD1445"/>
                </a:solidFill>
                <a:latin typeface="Arial"/>
                <a:cs typeface="Arial"/>
              </a:rPr>
              <a:t>A</a:t>
            </a:r>
            <a:r>
              <a:rPr sz="4500" spc="-35" dirty="0">
                <a:solidFill>
                  <a:srgbClr val="CD1445"/>
                </a:solidFill>
                <a:latin typeface="Arial"/>
                <a:cs typeface="Arial"/>
              </a:rPr>
              <a:t>M</a:t>
            </a:r>
            <a:r>
              <a:rPr sz="4500" spc="-20" dirty="0">
                <a:solidFill>
                  <a:srgbClr val="CD1445"/>
                </a:solidFill>
                <a:latin typeface="Arial"/>
                <a:cs typeface="Arial"/>
              </a:rPr>
              <a:t>E</a:t>
            </a:r>
            <a:r>
              <a:rPr sz="4500" spc="-5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sz="4500" spc="-50" dirty="0">
                <a:solidFill>
                  <a:srgbClr val="CD1445"/>
                </a:solidFill>
                <a:latin typeface="Arial"/>
                <a:cs typeface="Arial"/>
              </a:rPr>
              <a:t>O</a:t>
            </a:r>
            <a:r>
              <a:rPr sz="4500" spc="-15" dirty="0">
                <a:solidFill>
                  <a:srgbClr val="CD1445"/>
                </a:solidFill>
                <a:latin typeface="Arial"/>
                <a:cs typeface="Arial"/>
              </a:rPr>
              <a:t>F</a:t>
            </a:r>
            <a:r>
              <a:rPr sz="4500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lang="en-US" sz="4500" spc="-60" dirty="0">
                <a:solidFill>
                  <a:srgbClr val="CD1445"/>
                </a:solidFill>
                <a:latin typeface="Arial"/>
                <a:cs typeface="Arial"/>
              </a:rPr>
              <a:t>SCHOOL</a:t>
            </a:r>
            <a:r>
              <a:rPr sz="4500" spc="-5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sz="4500" spc="-75" dirty="0">
                <a:solidFill>
                  <a:srgbClr val="CD1445"/>
                </a:solidFill>
                <a:latin typeface="Arial"/>
                <a:cs typeface="Arial"/>
              </a:rPr>
              <a:t>/</a:t>
            </a:r>
            <a:r>
              <a:rPr lang="en-US" sz="4500" spc="-45" dirty="0">
                <a:solidFill>
                  <a:srgbClr val="CD1445"/>
                </a:solidFill>
                <a:latin typeface="Arial"/>
                <a:cs typeface="Arial"/>
              </a:rPr>
              <a:t> DEPARTMENT / UNIT</a:t>
            </a:r>
            <a:endParaRPr sz="4500" dirty="0">
              <a:latin typeface="Arial"/>
              <a:cs typeface="Arial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477891" y="5852197"/>
            <a:ext cx="40873748" cy="0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ject 3"/>
          <p:cNvSpPr txBox="1"/>
          <p:nvPr/>
        </p:nvSpPr>
        <p:spPr>
          <a:xfrm>
            <a:off x="1528692" y="6480346"/>
            <a:ext cx="9264372" cy="291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sz="4000" b="1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4000" b="1" spc="-33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4000" b="1" spc="-27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4000" b="1" spc="-49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4000" b="1" spc="-11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4000" b="1" spc="-27" dirty="0">
                <a:solidFill>
                  <a:srgbClr val="231F20"/>
                </a:solidFill>
                <a:latin typeface="Arial"/>
                <a:cs typeface="Arial"/>
              </a:rPr>
              <a:t>DUC</a:t>
            </a:r>
            <a:r>
              <a:rPr sz="4000" b="1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4000" b="1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4000" b="1" spc="-11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4000" b="1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1400" b="1" dirty="0">
              <a:latin typeface="Arial"/>
              <a:cs typeface="Arial"/>
            </a:endParaRPr>
          </a:p>
          <a:p>
            <a:pPr marL="13860" marR="6930">
              <a:lnSpc>
                <a:spcPct val="102600"/>
              </a:lnSpc>
              <a:spcBef>
                <a:spcPts val="229"/>
              </a:spcBef>
            </a:pPr>
            <a:endParaRPr lang="en-US" sz="1400" spc="5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3860" marR="6930">
              <a:lnSpc>
                <a:spcPct val="102600"/>
              </a:lnSpc>
              <a:spcBef>
                <a:spcPts val="229"/>
              </a:spcBef>
            </a:pP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hi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m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71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”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x 3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”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ti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iz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44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38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, the maximum size for research symposium events on the Auraria campus as of March 25</a:t>
            </a:r>
            <a:r>
              <a:rPr lang="en-US" sz="3200" spc="5" baseline="30000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, 2016.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6" name="object 4"/>
          <p:cNvSpPr txBox="1"/>
          <p:nvPr/>
        </p:nvSpPr>
        <p:spPr>
          <a:xfrm>
            <a:off x="1545396" y="9730214"/>
            <a:ext cx="9264372" cy="2572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sz="320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W</a:t>
            </a:r>
            <a:r>
              <a:rPr sz="3200" b="1" spc="5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rit</a:t>
            </a:r>
            <a:r>
              <a:rPr sz="3200" b="1" spc="-1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</a:t>
            </a:r>
            <a:r>
              <a:rPr sz="3200" b="1" spc="5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</a:t>
            </a:r>
            <a:r>
              <a:rPr sz="3200" b="1" spc="16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g</a:t>
            </a:r>
            <a:r>
              <a:rPr sz="3200" b="1" spc="1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sz="3200" b="1" spc="27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</a:t>
            </a:r>
            <a:r>
              <a:rPr sz="320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</a:t>
            </a:r>
            <a:r>
              <a:rPr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</a:t>
            </a:r>
            <a:r>
              <a:rPr sz="3200" b="1" spc="-38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</a:t>
            </a:r>
            <a:r>
              <a:rPr sz="3200" b="1" spc="5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:</a:t>
            </a:r>
            <a:endParaRPr sz="3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13860" marR="6930">
              <a:lnSpc>
                <a:spcPct val="102600"/>
              </a:lnSpc>
              <a:spcBef>
                <a:spcPts val="446"/>
              </a:spcBef>
            </a:pP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ie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c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rs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ho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ide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li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uni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93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. References should be prepared in the style requirements for the department and discipline.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8" name="object 5"/>
          <p:cNvSpPr txBox="1"/>
          <p:nvPr/>
        </p:nvSpPr>
        <p:spPr>
          <a:xfrm>
            <a:off x="1528691" y="12658438"/>
            <a:ext cx="9264373" cy="7137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sz="3200" b="1" spc="-5" dirty="0">
                <a:solidFill>
                  <a:srgbClr val="4C4D4F"/>
                </a:solidFill>
                <a:latin typeface="Arial"/>
                <a:cs typeface="Arial"/>
              </a:rPr>
              <a:t>C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o</a:t>
            </a:r>
            <a:r>
              <a:rPr sz="3200" b="1" spc="-16" dirty="0">
                <a:solidFill>
                  <a:srgbClr val="4C4D4F"/>
                </a:solidFill>
                <a:latin typeface="Arial"/>
                <a:cs typeface="Arial"/>
              </a:rPr>
              <a:t>p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y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r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i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ght</a:t>
            </a:r>
            <a:r>
              <a:rPr sz="3200" b="1" spc="11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an</a:t>
            </a:r>
            <a:r>
              <a:rPr sz="3200" b="1" spc="16" dirty="0">
                <a:solidFill>
                  <a:srgbClr val="4C4D4F"/>
                </a:solidFill>
                <a:latin typeface="Arial"/>
                <a:cs typeface="Arial"/>
              </a:rPr>
              <a:t>d</a:t>
            </a:r>
            <a:r>
              <a:rPr sz="3200" b="1" spc="11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I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nt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e</a:t>
            </a:r>
            <a:r>
              <a:rPr sz="3200" b="1" spc="-11" dirty="0">
                <a:solidFill>
                  <a:srgbClr val="4C4D4F"/>
                </a:solidFill>
                <a:latin typeface="Arial"/>
                <a:cs typeface="Arial"/>
              </a:rPr>
              <a:t>l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le</a:t>
            </a:r>
            <a:r>
              <a:rPr sz="3200" b="1" spc="16" dirty="0">
                <a:solidFill>
                  <a:srgbClr val="4C4D4F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t</a:t>
            </a:r>
            <a:r>
              <a:rPr sz="3200" b="1" spc="11" dirty="0">
                <a:solidFill>
                  <a:srgbClr val="4C4D4F"/>
                </a:solidFill>
                <a:latin typeface="Arial"/>
                <a:cs typeface="Arial"/>
              </a:rPr>
              <a:t>u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a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l</a:t>
            </a:r>
            <a:r>
              <a:rPr sz="3200" b="1" spc="11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3200" b="1" spc="-16" dirty="0">
                <a:solidFill>
                  <a:srgbClr val="4C4D4F"/>
                </a:solidFill>
                <a:latin typeface="Arial"/>
                <a:cs typeface="Arial"/>
              </a:rPr>
              <a:t>P</a:t>
            </a:r>
            <a:r>
              <a:rPr sz="3200" b="1" spc="-11" dirty="0">
                <a:solidFill>
                  <a:srgbClr val="4C4D4F"/>
                </a:solidFill>
                <a:latin typeface="Arial"/>
                <a:cs typeface="Arial"/>
              </a:rPr>
              <a:t>r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o</a:t>
            </a:r>
            <a:r>
              <a:rPr sz="3200" b="1" spc="16" dirty="0">
                <a:solidFill>
                  <a:srgbClr val="4C4D4F"/>
                </a:solidFill>
                <a:latin typeface="Arial"/>
                <a:cs typeface="Arial"/>
              </a:rPr>
              <a:t>p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e</a:t>
            </a:r>
            <a:r>
              <a:rPr sz="3200" b="1" spc="49" dirty="0">
                <a:solidFill>
                  <a:srgbClr val="4C4D4F"/>
                </a:solidFill>
                <a:latin typeface="Arial"/>
                <a:cs typeface="Arial"/>
              </a:rPr>
              <a:t>r</a:t>
            </a:r>
            <a:r>
              <a:rPr sz="3200" b="1" spc="27" dirty="0">
                <a:solidFill>
                  <a:srgbClr val="4C4D4F"/>
                </a:solidFill>
                <a:latin typeface="Arial"/>
                <a:cs typeface="Arial"/>
              </a:rPr>
              <a:t>t</a:t>
            </a:r>
            <a:r>
              <a:rPr sz="3200" b="1" spc="11" dirty="0">
                <a:solidFill>
                  <a:srgbClr val="4C4D4F"/>
                </a:solidFill>
                <a:latin typeface="Arial"/>
                <a:cs typeface="Arial"/>
              </a:rPr>
              <a:t>y G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ui</a:t>
            </a:r>
            <a:r>
              <a:rPr sz="3200" b="1" spc="16" dirty="0">
                <a:solidFill>
                  <a:srgbClr val="4C4D4F"/>
                </a:solidFill>
                <a:latin typeface="Arial"/>
                <a:cs typeface="Arial"/>
              </a:rPr>
              <a:t>d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e</a:t>
            </a:r>
            <a:r>
              <a:rPr sz="3200" b="1" spc="-11" dirty="0">
                <a:solidFill>
                  <a:srgbClr val="4C4D4F"/>
                </a:solidFill>
                <a:latin typeface="Arial"/>
                <a:cs typeface="Arial"/>
              </a:rPr>
              <a:t>li</a:t>
            </a:r>
            <a:r>
              <a:rPr sz="3200" b="1" spc="11" dirty="0">
                <a:solidFill>
                  <a:srgbClr val="4C4D4F"/>
                </a:solidFill>
                <a:latin typeface="Arial"/>
                <a:cs typeface="Arial"/>
              </a:rPr>
              <a:t>n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e</a:t>
            </a:r>
            <a:r>
              <a:rPr sz="3200" b="1" spc="11" dirty="0">
                <a:solidFill>
                  <a:srgbClr val="4C4D4F"/>
                </a:solidFill>
                <a:latin typeface="Arial"/>
                <a:cs typeface="Arial"/>
              </a:rPr>
              <a:t>s</a:t>
            </a:r>
            <a:r>
              <a:rPr lang="en-US" sz="3200" b="1" spc="11" dirty="0">
                <a:solidFill>
                  <a:srgbClr val="4C4D4F"/>
                </a:solidFill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  <a:p>
            <a:pPr marL="13860" marR="6930">
              <a:lnSpc>
                <a:spcPct val="102600"/>
              </a:lnSpc>
              <a:spcBef>
                <a:spcPts val="446"/>
              </a:spcBef>
            </a:pPr>
            <a:r>
              <a:rPr lang="en-US" sz="3200" spc="-16" dirty="0">
                <a:solidFill>
                  <a:srgbClr val="231F20"/>
                </a:solidFill>
                <a:latin typeface="Arial"/>
                <a:cs typeface="Arial"/>
              </a:rPr>
              <a:t>All creative material is copyrighted,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bo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22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ov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09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nde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3200" spc="-76" dirty="0">
                <a:solidFill>
                  <a:srgbClr val="231F20"/>
                </a:solidFill>
                <a:latin typeface="Arial"/>
                <a:cs typeface="Arial"/>
              </a:rPr>
              <a:t>’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6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ial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y 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ig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y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C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pp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ad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pie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pa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09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lp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sp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vid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Although the notion of “fair use” permits the use of copyright materials for educational purposes, funded research may be considered a commercial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endeavour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Be attentive to your use of images, fonts, descriptions, and other materials to ensure you are not violating copyright restrictions.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0" name="object 12"/>
          <p:cNvSpPr txBox="1"/>
          <p:nvPr/>
        </p:nvSpPr>
        <p:spPr>
          <a:xfrm>
            <a:off x="1552306" y="28423075"/>
            <a:ext cx="9322444" cy="443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 marR="6930">
              <a:lnSpc>
                <a:spcPct val="103099"/>
              </a:lnSpc>
            </a:pP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Lorem</a:t>
            </a:r>
            <a:r>
              <a:rPr lang="en-US" sz="2800" i="1" spc="11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sz="2800" i="1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sz="2800" i="1" spc="5" dirty="0" err="1">
                <a:solidFill>
                  <a:srgbClr val="717272"/>
                </a:solidFill>
                <a:latin typeface="Arial"/>
                <a:cs typeface="Arial"/>
              </a:rPr>
              <a:t>p</a:t>
            </a:r>
            <a:r>
              <a:rPr sz="2800" i="1" dirty="0" err="1">
                <a:solidFill>
                  <a:srgbClr val="717272"/>
                </a:solidFill>
                <a:latin typeface="Arial"/>
                <a:cs typeface="Arial"/>
              </a:rPr>
              <a:t>it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, </a:t>
            </a:r>
            <a:r>
              <a:rPr sz="2800" i="1" spc="-5" dirty="0">
                <a:solidFill>
                  <a:srgbClr val="717272"/>
                </a:solidFill>
                <a:latin typeface="Arial"/>
                <a:cs typeface="Arial"/>
              </a:rPr>
              <a:t>q</a:t>
            </a:r>
            <a:r>
              <a:rPr sz="2800" i="1" dirty="0">
                <a:solidFill>
                  <a:srgbClr val="717272"/>
                </a:solidFill>
                <a:latin typeface="Arial"/>
                <a:cs typeface="Arial"/>
              </a:rPr>
              <a:t>ua</a:t>
            </a:r>
            <a:r>
              <a:rPr sz="2800" i="1" spc="22" dirty="0">
                <a:solidFill>
                  <a:srgbClr val="717272"/>
                </a:solidFill>
                <a:latin typeface="Arial"/>
                <a:cs typeface="Arial"/>
              </a:rPr>
              <a:t>m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 a</a:t>
            </a:r>
            <a:r>
              <a:rPr sz="2800" i="1" dirty="0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sz="2800" i="1" spc="-5" dirty="0">
                <a:solidFill>
                  <a:srgbClr val="717272"/>
                </a:solidFill>
                <a:latin typeface="Arial"/>
                <a:cs typeface="Arial"/>
              </a:rPr>
              <a:t>iq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sz="2800" i="1" spc="-5" dirty="0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sz="2800" i="1" spc="11" dirty="0">
                <a:solidFill>
                  <a:srgbClr val="717272"/>
                </a:solidFill>
                <a:latin typeface="Arial"/>
                <a:cs typeface="Arial"/>
              </a:rPr>
              <a:t>s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717272"/>
                </a:solidFill>
                <a:latin typeface="Arial"/>
                <a:cs typeface="Arial"/>
              </a:rPr>
              <a:t>n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sz="2800" i="1" dirty="0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sz="2800" i="1" spc="-5" dirty="0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sz="2800" i="1" dirty="0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sz="2800" i="1" spc="11" dirty="0">
                <a:solidFill>
                  <a:srgbClr val="717272"/>
                </a:solidFill>
                <a:latin typeface="Arial"/>
                <a:cs typeface="Arial"/>
              </a:rPr>
              <a:t>n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sz="2800" i="1" spc="-11" dirty="0">
                <a:solidFill>
                  <a:srgbClr val="717272"/>
                </a:solidFill>
                <a:latin typeface="Arial"/>
                <a:cs typeface="Arial"/>
              </a:rPr>
              <a:t>v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o</a:t>
            </a:r>
            <a:r>
              <a:rPr sz="2800" i="1" spc="-5" dirty="0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obor </a:t>
            </a:r>
            <a:r>
              <a:rPr sz="2800" i="1" dirty="0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sz="2800" i="1" spc="22" dirty="0">
                <a:solidFill>
                  <a:srgbClr val="717272"/>
                </a:solidFill>
                <a:latin typeface="Arial"/>
                <a:cs typeface="Arial"/>
              </a:rPr>
              <a:t>m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sz="2800" i="1" spc="-5" dirty="0" err="1">
                <a:solidFill>
                  <a:srgbClr val="717272"/>
                </a:solidFill>
                <a:latin typeface="Arial"/>
                <a:cs typeface="Arial"/>
              </a:rPr>
              <a:t>q</a:t>
            </a:r>
            <a:r>
              <a:rPr sz="2800" i="1" dirty="0" err="1">
                <a:solidFill>
                  <a:srgbClr val="717272"/>
                </a:solidFill>
                <a:latin typeface="Arial"/>
                <a:cs typeface="Arial"/>
              </a:rPr>
              <a:t>ua</a:t>
            </a:r>
            <a:r>
              <a:rPr sz="2800" i="1" spc="5" dirty="0" err="1">
                <a:solidFill>
                  <a:srgbClr val="717272"/>
                </a:solidFill>
                <a:latin typeface="Arial"/>
                <a:cs typeface="Arial"/>
              </a:rPr>
              <a:t>t</a:t>
            </a:r>
            <a:r>
              <a:rPr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sz="2800" i="1" dirty="0" err="1">
                <a:solidFill>
                  <a:srgbClr val="717272"/>
                </a:solidFill>
                <a:latin typeface="Arial"/>
                <a:cs typeface="Arial"/>
              </a:rPr>
              <a:t>v</a:t>
            </a:r>
            <a:r>
              <a:rPr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sz="2800" i="1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sz="2800" i="1" spc="-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sz="2800" i="1" spc="1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2" name="object 15"/>
          <p:cNvSpPr txBox="1"/>
          <p:nvPr/>
        </p:nvSpPr>
        <p:spPr>
          <a:xfrm>
            <a:off x="1615647" y="23413868"/>
            <a:ext cx="887993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lang="en-US" sz="3200" b="1" spc="16" dirty="0">
                <a:solidFill>
                  <a:srgbClr val="CD1445"/>
                </a:solidFill>
                <a:latin typeface="Arial"/>
                <a:cs typeface="Arial"/>
              </a:rPr>
              <a:t>Heading to </a:t>
            </a:r>
            <a:r>
              <a:rPr sz="3200" b="1" spc="-5" dirty="0">
                <a:solidFill>
                  <a:srgbClr val="CD1445"/>
                </a:solidFill>
                <a:latin typeface="Arial"/>
                <a:cs typeface="Arial"/>
              </a:rPr>
              <a:t>l</a:t>
            </a:r>
            <a:r>
              <a:rPr sz="3200" b="1" spc="5" dirty="0">
                <a:solidFill>
                  <a:srgbClr val="CD1445"/>
                </a:solidFill>
                <a:latin typeface="Arial"/>
                <a:cs typeface="Arial"/>
              </a:rPr>
              <a:t>a</a:t>
            </a:r>
            <a:r>
              <a:rPr sz="3200" b="1" spc="16" dirty="0">
                <a:solidFill>
                  <a:srgbClr val="CD1445"/>
                </a:solidFill>
                <a:latin typeface="Arial"/>
                <a:cs typeface="Arial"/>
              </a:rPr>
              <a:t>b</a:t>
            </a:r>
            <a:r>
              <a:rPr sz="3200" b="1" dirty="0">
                <a:solidFill>
                  <a:srgbClr val="CD1445"/>
                </a:solidFill>
                <a:latin typeface="Arial"/>
                <a:cs typeface="Arial"/>
              </a:rPr>
              <a:t>e</a:t>
            </a:r>
            <a:r>
              <a:rPr sz="3200" b="1" spc="5" dirty="0">
                <a:solidFill>
                  <a:srgbClr val="CD1445"/>
                </a:solidFill>
                <a:latin typeface="Arial"/>
                <a:cs typeface="Arial"/>
              </a:rPr>
              <a:t>l</a:t>
            </a:r>
            <a:r>
              <a:rPr sz="3200" b="1" spc="11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sz="3200" b="1" spc="5" dirty="0">
                <a:solidFill>
                  <a:srgbClr val="CD1445"/>
                </a:solidFill>
                <a:latin typeface="Arial"/>
                <a:cs typeface="Arial"/>
              </a:rPr>
              <a:t>t</a:t>
            </a:r>
            <a:r>
              <a:rPr sz="3200" b="1" spc="11" dirty="0">
                <a:solidFill>
                  <a:srgbClr val="CD1445"/>
                </a:solidFill>
                <a:latin typeface="Arial"/>
                <a:cs typeface="Arial"/>
              </a:rPr>
              <a:t>he </a:t>
            </a:r>
            <a:r>
              <a:rPr lang="en-US" sz="3200" b="1" spc="5" dirty="0">
                <a:solidFill>
                  <a:srgbClr val="CD1445"/>
                </a:solidFill>
                <a:latin typeface="Arial"/>
                <a:cs typeface="Arial"/>
              </a:rPr>
              <a:t>charts/images</a:t>
            </a:r>
            <a:r>
              <a:rPr sz="3200" b="1" spc="11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sz="3200" b="1" spc="16" dirty="0">
                <a:solidFill>
                  <a:srgbClr val="CD1445"/>
                </a:solidFill>
                <a:latin typeface="Arial"/>
                <a:cs typeface="Arial"/>
              </a:rPr>
              <a:t>b</a:t>
            </a:r>
            <a:r>
              <a:rPr sz="3200" b="1" dirty="0">
                <a:solidFill>
                  <a:srgbClr val="CD1445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CD1445"/>
                </a:solidFill>
                <a:latin typeface="Arial"/>
                <a:cs typeface="Arial"/>
              </a:rPr>
              <a:t>l</a:t>
            </a:r>
            <a:r>
              <a:rPr sz="3200" b="1" spc="-11" dirty="0">
                <a:solidFill>
                  <a:srgbClr val="CD1445"/>
                </a:solidFill>
                <a:latin typeface="Arial"/>
                <a:cs typeface="Arial"/>
              </a:rPr>
              <a:t>o</a:t>
            </a:r>
            <a:r>
              <a:rPr sz="3200" b="1" spc="16" dirty="0">
                <a:solidFill>
                  <a:srgbClr val="CD1445"/>
                </a:solidFill>
                <a:latin typeface="Arial"/>
                <a:cs typeface="Arial"/>
              </a:rPr>
              <a:t>w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4" name="object 6"/>
          <p:cNvSpPr/>
          <p:nvPr/>
        </p:nvSpPr>
        <p:spPr>
          <a:xfrm>
            <a:off x="0" y="29462123"/>
            <a:ext cx="43891200" cy="3456278"/>
          </a:xfrm>
          <a:custGeom>
            <a:avLst/>
            <a:gdLst/>
            <a:ahLst/>
            <a:cxnLst/>
            <a:rect l="l" t="t" r="r" b="b"/>
            <a:pathLst>
              <a:path w="19435127" h="1550272">
                <a:moveTo>
                  <a:pt x="0" y="1550272"/>
                </a:moveTo>
                <a:lnTo>
                  <a:pt x="19435127" y="1550272"/>
                </a:lnTo>
                <a:lnTo>
                  <a:pt x="19435127" y="0"/>
                </a:lnTo>
                <a:lnTo>
                  <a:pt x="0" y="0"/>
                </a:lnTo>
                <a:lnTo>
                  <a:pt x="0" y="1550272"/>
                </a:lnTo>
                <a:close/>
              </a:path>
            </a:pathLst>
          </a:custGeom>
          <a:solidFill>
            <a:srgbClr val="414042"/>
          </a:solidFill>
          <a:effectLst/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25" name="Group 24"/>
          <p:cNvGrpSpPr/>
          <p:nvPr/>
        </p:nvGrpSpPr>
        <p:grpSpPr>
          <a:xfrm>
            <a:off x="723898" y="30140117"/>
            <a:ext cx="8001768" cy="2100170"/>
            <a:chOff x="898171" y="14734884"/>
            <a:chExt cx="3861965" cy="942006"/>
          </a:xfrm>
        </p:grpSpPr>
        <p:sp>
          <p:nvSpPr>
            <p:cNvPr id="26" name="Rounded Rectangle 25"/>
            <p:cNvSpPr/>
            <p:nvPr/>
          </p:nvSpPr>
          <p:spPr>
            <a:xfrm>
              <a:off x="898171" y="14734884"/>
              <a:ext cx="3861965" cy="942006"/>
            </a:xfrm>
            <a:prstGeom prst="roundRect">
              <a:avLst/>
            </a:prstGeom>
            <a:solidFill>
              <a:schemeClr val="bg1">
                <a:lumMod val="65000"/>
                <a:alpha val="48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98171" y="14853888"/>
              <a:ext cx="3861965" cy="704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</a:rPr>
                <a:t>SCHOOL OR DEPARTMENT</a:t>
              </a:r>
              <a:br>
                <a:rPr lang="en-US" sz="4800" dirty="0">
                  <a:solidFill>
                    <a:schemeClr val="bg1"/>
                  </a:solidFill>
                </a:rPr>
              </a:br>
              <a:r>
                <a:rPr lang="en-US" sz="4800" dirty="0">
                  <a:solidFill>
                    <a:schemeClr val="bg1"/>
                  </a:solidFill>
                </a:rPr>
                <a:t>LOGO(S) CAN GO HERE!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-12401313" y="5555471"/>
            <a:ext cx="11184660" cy="11298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03152"/>
                </a:solidFill>
                <a:latin typeface="Arial" charset="0"/>
                <a:ea typeface="Arial" charset="0"/>
                <a:cs typeface="Arial" charset="0"/>
              </a:rPr>
              <a:t>Poster Styles</a:t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5400" b="1" cap="small" dirty="0">
                <a:latin typeface="Arial" charset="0"/>
                <a:ea typeface="Arial" charset="0"/>
                <a:cs typeface="Arial" charset="0"/>
              </a:rPr>
              <a:t>(in this template)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3000"/>
              </a:spcAft>
            </a:pPr>
            <a:r>
              <a:rPr lang="en-US" sz="7200" cap="small" dirty="0">
                <a:latin typeface="Arial" charset="0"/>
                <a:ea typeface="Arial" charset="0"/>
                <a:cs typeface="Arial" charset="0"/>
              </a:rPr>
              <a:t>Section headers: </a:t>
            </a:r>
            <a:r>
              <a:rPr lang="en-US" sz="7200" dirty="0">
                <a:latin typeface="Arial" charset="0"/>
                <a:ea typeface="Arial" charset="0"/>
                <a:cs typeface="Arial" charset="0"/>
              </a:rPr>
              <a:t>Arial 40pt</a:t>
            </a:r>
            <a:endParaRPr lang="en-US" sz="7200" cap="small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3000"/>
              </a:spcAft>
            </a:pPr>
            <a:r>
              <a:rPr lang="en-US" sz="7200" cap="small" dirty="0">
                <a:latin typeface="Arial" charset="0"/>
                <a:ea typeface="Arial" charset="0"/>
                <a:cs typeface="Arial" charset="0"/>
              </a:rPr>
              <a:t>Body text: </a:t>
            </a:r>
            <a:r>
              <a:rPr lang="en-US" sz="7200" dirty="0">
                <a:latin typeface="Arial" charset="0"/>
                <a:ea typeface="Arial" charset="0"/>
                <a:cs typeface="Arial" charset="0"/>
              </a:rPr>
              <a:t>Arial 32pt</a:t>
            </a:r>
            <a:br>
              <a:rPr lang="en-US" sz="7200" dirty="0">
                <a:latin typeface="Arial" charset="0"/>
                <a:ea typeface="Arial" charset="0"/>
                <a:cs typeface="Arial" charset="0"/>
              </a:rPr>
            </a:br>
            <a:r>
              <a:rPr lang="en-US" sz="7200" dirty="0">
                <a:latin typeface="Arial" charset="0"/>
                <a:ea typeface="Arial" charset="0"/>
                <a:cs typeface="Arial" charset="0"/>
              </a:rPr>
              <a:t>Line-spacing at 1.03</a:t>
            </a:r>
            <a:endParaRPr lang="en-US" sz="7200" cap="small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3000"/>
              </a:spcAft>
            </a:pPr>
            <a:r>
              <a:rPr lang="en-US" sz="7200" cap="small" dirty="0">
                <a:latin typeface="Arial" charset="0"/>
                <a:ea typeface="Arial" charset="0"/>
                <a:cs typeface="Arial" charset="0"/>
              </a:rPr>
              <a:t>Captions: </a:t>
            </a:r>
            <a:r>
              <a:rPr lang="en-US" sz="7200" dirty="0">
                <a:latin typeface="Arial" charset="0"/>
                <a:ea typeface="Arial" charset="0"/>
                <a:cs typeface="Arial" charset="0"/>
              </a:rPr>
              <a:t>Arial 28pt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12439789" y="16384583"/>
            <a:ext cx="11213550" cy="1477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D03152"/>
                </a:solidFill>
                <a:latin typeface="Arial" charset="0"/>
                <a:ea typeface="Arial" charset="0"/>
                <a:cs typeface="Arial" charset="0"/>
              </a:rPr>
              <a:t>General Tips</a:t>
            </a:r>
          </a:p>
          <a:p>
            <a:endParaRPr lang="en-US" sz="66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6000" b="1" u="sng" dirty="0">
                <a:latin typeface="Arial" charset="0"/>
                <a:ea typeface="Arial" charset="0"/>
                <a:cs typeface="Arial" charset="0"/>
              </a:rPr>
              <a:t>Rough Guidelines for Sizing</a:t>
            </a:r>
          </a:p>
          <a:p>
            <a:r>
              <a:rPr lang="en-US" sz="6600" dirty="0">
                <a:latin typeface="Arial" charset="0"/>
                <a:ea typeface="Arial" charset="0"/>
                <a:cs typeface="Arial" charset="0"/>
              </a:rPr>
              <a:t>Title: </a:t>
            </a:r>
            <a:r>
              <a:rPr lang="en-US" sz="6600" b="1" dirty="0">
                <a:latin typeface="Arial" charset="0"/>
                <a:ea typeface="Arial" charset="0"/>
                <a:cs typeface="Arial" charset="0"/>
              </a:rPr>
              <a:t>85pt</a:t>
            </a:r>
            <a:br>
              <a:rPr lang="en-US" sz="6600" dirty="0">
                <a:latin typeface="Arial" charset="0"/>
                <a:ea typeface="Arial" charset="0"/>
                <a:cs typeface="Arial" charset="0"/>
              </a:rPr>
            </a:br>
            <a:r>
              <a:rPr lang="en-US" sz="6600" dirty="0">
                <a:latin typeface="Arial" charset="0"/>
                <a:ea typeface="Arial" charset="0"/>
                <a:cs typeface="Arial" charset="0"/>
              </a:rPr>
              <a:t>Authors: </a:t>
            </a:r>
            <a:r>
              <a:rPr lang="en-US" sz="6600" b="1" dirty="0">
                <a:latin typeface="Arial" charset="0"/>
                <a:ea typeface="Arial" charset="0"/>
                <a:cs typeface="Arial" charset="0"/>
              </a:rPr>
              <a:t>56pt</a:t>
            </a:r>
            <a:br>
              <a:rPr lang="en-US" sz="6600" dirty="0">
                <a:latin typeface="Arial" charset="0"/>
                <a:ea typeface="Arial" charset="0"/>
                <a:cs typeface="Arial" charset="0"/>
              </a:rPr>
            </a:br>
            <a:r>
              <a:rPr lang="en-US" sz="6600" dirty="0">
                <a:latin typeface="Arial" charset="0"/>
                <a:ea typeface="Arial" charset="0"/>
                <a:cs typeface="Arial" charset="0"/>
              </a:rPr>
              <a:t>Sub-headings: </a:t>
            </a:r>
            <a:r>
              <a:rPr lang="en-US" sz="6600" b="1" dirty="0">
                <a:latin typeface="Arial" charset="0"/>
                <a:ea typeface="Arial" charset="0"/>
                <a:cs typeface="Arial" charset="0"/>
              </a:rPr>
              <a:t>36pt</a:t>
            </a:r>
            <a:br>
              <a:rPr lang="en-US" sz="6600" dirty="0">
                <a:latin typeface="Arial" charset="0"/>
                <a:ea typeface="Arial" charset="0"/>
                <a:cs typeface="Arial" charset="0"/>
              </a:rPr>
            </a:br>
            <a:r>
              <a:rPr lang="en-US" sz="6600" dirty="0">
                <a:latin typeface="Arial" charset="0"/>
                <a:ea typeface="Arial" charset="0"/>
                <a:cs typeface="Arial" charset="0"/>
              </a:rPr>
              <a:t>Body text: </a:t>
            </a:r>
            <a:r>
              <a:rPr lang="en-US" sz="6600" b="1" dirty="0">
                <a:latin typeface="Arial" charset="0"/>
                <a:ea typeface="Arial" charset="0"/>
                <a:cs typeface="Arial" charset="0"/>
              </a:rPr>
              <a:t>24pt</a:t>
            </a:r>
            <a:br>
              <a:rPr lang="en-US" sz="6600" dirty="0">
                <a:latin typeface="Arial" charset="0"/>
                <a:ea typeface="Arial" charset="0"/>
                <a:cs typeface="Arial" charset="0"/>
              </a:rPr>
            </a:br>
            <a:r>
              <a:rPr lang="en-US" sz="6600" dirty="0">
                <a:latin typeface="Arial" charset="0"/>
                <a:ea typeface="Arial" charset="0"/>
                <a:cs typeface="Arial" charset="0"/>
              </a:rPr>
              <a:t>Captions: </a:t>
            </a:r>
            <a:r>
              <a:rPr lang="en-US" sz="6600" b="1" dirty="0">
                <a:latin typeface="Arial" charset="0"/>
                <a:ea typeface="Arial" charset="0"/>
                <a:cs typeface="Arial" charset="0"/>
              </a:rPr>
              <a:t>18pt</a:t>
            </a:r>
          </a:p>
          <a:p>
            <a:endParaRPr lang="en-US" sz="6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6000" b="1" u="sng" dirty="0">
                <a:latin typeface="Arial" charset="0"/>
                <a:ea typeface="Arial" charset="0"/>
                <a:cs typeface="Arial" charset="0"/>
              </a:rPr>
              <a:t>Rough Guidelines for Legibility</a:t>
            </a:r>
          </a:p>
          <a:p>
            <a:r>
              <a:rPr lang="en-US" sz="6000" dirty="0">
                <a:latin typeface="Arial" charset="0"/>
                <a:ea typeface="Arial" charset="0"/>
                <a:cs typeface="Arial" charset="0"/>
              </a:rPr>
              <a:t>To be 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legible 6 feet</a:t>
            </a: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 use 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30 pt</a:t>
            </a: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6000" dirty="0">
                <a:latin typeface="Arial" charset="0"/>
                <a:ea typeface="Arial" charset="0"/>
                <a:cs typeface="Arial" charset="0"/>
              </a:rPr>
            </a:b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To be 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legible 10 feet</a:t>
            </a: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 use 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48 pt</a:t>
            </a: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6000" dirty="0">
                <a:latin typeface="Arial" charset="0"/>
                <a:ea typeface="Arial" charset="0"/>
                <a:cs typeface="Arial" charset="0"/>
              </a:rPr>
            </a:b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To be 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legible 12 feet</a:t>
            </a: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 use 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60 pt</a:t>
            </a: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6000" dirty="0">
                <a:latin typeface="Arial" charset="0"/>
                <a:ea typeface="Arial" charset="0"/>
                <a:cs typeface="Arial" charset="0"/>
              </a:rPr>
            </a:b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To be 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legible 14 feet</a:t>
            </a: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 use 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72 pt</a:t>
            </a: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34" name="object 3"/>
          <p:cNvSpPr txBox="1"/>
          <p:nvPr/>
        </p:nvSpPr>
        <p:spPr>
          <a:xfrm>
            <a:off x="1545396" y="20151373"/>
            <a:ext cx="9264372" cy="291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lang="en-US" sz="4000" b="1" spc="-5" dirty="0">
                <a:solidFill>
                  <a:srgbClr val="231F20"/>
                </a:solidFill>
                <a:latin typeface="Arial"/>
                <a:cs typeface="Arial"/>
              </a:rPr>
              <a:t>HYPOTHESIS</a:t>
            </a:r>
            <a:endParaRPr sz="4000" b="1" dirty="0">
              <a:latin typeface="Arial"/>
              <a:cs typeface="Arial"/>
            </a:endParaRPr>
          </a:p>
          <a:p>
            <a:pPr marL="13860" marR="6930">
              <a:lnSpc>
                <a:spcPct val="102600"/>
              </a:lnSpc>
              <a:spcBef>
                <a:spcPts val="229"/>
              </a:spcBef>
            </a:pPr>
            <a:endParaRPr lang="en-US" sz="1400" spc="5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3860" marR="6930">
              <a:lnSpc>
                <a:spcPct val="102600"/>
              </a:lnSpc>
              <a:spcBef>
                <a:spcPts val="229"/>
              </a:spcBef>
            </a:pP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Lorem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ipsum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dolor sit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amet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consectetur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adipiscing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elit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Proin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finibus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rutrum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velit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non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gravida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Pellentesque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sit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amet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mauris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suscipit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ex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macchina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deus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200" spc="5" dirty="0" err="1">
                <a:solidFill>
                  <a:srgbClr val="231F20"/>
                </a:solidFill>
                <a:latin typeface="Arial"/>
                <a:cs typeface="Arial"/>
              </a:rPr>
              <a:t>lolem</a:t>
            </a:r>
            <a: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6" name="object 13"/>
          <p:cNvSpPr txBox="1"/>
          <p:nvPr/>
        </p:nvSpPr>
        <p:spPr>
          <a:xfrm>
            <a:off x="12007104" y="27585539"/>
            <a:ext cx="9524052" cy="13315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 marR="6930">
              <a:lnSpc>
                <a:spcPct val="103099"/>
              </a:lnSpc>
            </a:pP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Lorem</a:t>
            </a:r>
            <a:r>
              <a:rPr lang="en-US" sz="2800" i="1" spc="11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p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it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, </a:t>
            </a:r>
            <a:r>
              <a:rPr lang="en-US" sz="2800" i="1" spc="-5" dirty="0">
                <a:solidFill>
                  <a:srgbClr val="717272"/>
                </a:solidFill>
                <a:latin typeface="Arial"/>
                <a:cs typeface="Arial"/>
              </a:rPr>
              <a:t>q</a:t>
            </a:r>
            <a:r>
              <a:rPr lang="en-US" sz="2800" i="1" dirty="0">
                <a:solidFill>
                  <a:srgbClr val="717272"/>
                </a:solidFill>
                <a:latin typeface="Arial"/>
                <a:cs typeface="Arial"/>
              </a:rPr>
              <a:t>ua</a:t>
            </a:r>
            <a:r>
              <a:rPr lang="en-US" sz="2800" i="1" spc="22" dirty="0">
                <a:solidFill>
                  <a:srgbClr val="717272"/>
                </a:solidFill>
                <a:latin typeface="Arial"/>
                <a:cs typeface="Arial"/>
              </a:rPr>
              <a:t>m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iq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s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n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n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11" dirty="0" err="1">
                <a:solidFill>
                  <a:srgbClr val="717272"/>
                </a:solidFill>
                <a:latin typeface="Arial"/>
                <a:cs typeface="Arial"/>
              </a:rPr>
              <a:t>v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o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obor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dirty="0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22" dirty="0">
                <a:solidFill>
                  <a:srgbClr val="717272"/>
                </a:solidFill>
                <a:latin typeface="Arial"/>
                <a:cs typeface="Arial"/>
              </a:rPr>
              <a:t>m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q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ua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t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v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f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ci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b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fe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sl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e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f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c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d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n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t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p</a:t>
            </a:r>
            <a:r>
              <a:rPr lang="en-US" sz="2800" i="1" spc="-11" dirty="0" err="1">
                <a:solidFill>
                  <a:srgbClr val="717272"/>
                </a:solidFill>
                <a:latin typeface="Arial"/>
                <a:cs typeface="Arial"/>
              </a:rPr>
              <a:t>t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t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n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ut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p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r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at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. </a:t>
            </a:r>
            <a:r>
              <a:rPr lang="en-US" sz="2800" i="1" spc="16" dirty="0" err="1">
                <a:solidFill>
                  <a:srgbClr val="717272"/>
                </a:solidFill>
                <a:latin typeface="Arial"/>
                <a:cs typeface="Arial"/>
              </a:rPr>
              <a:t>H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e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ni</a:t>
            </a:r>
            <a:r>
              <a:rPr lang="en-US" sz="2800" i="1" spc="22" dirty="0" err="1">
                <a:solidFill>
                  <a:srgbClr val="717272"/>
                </a:solidFill>
                <a:latin typeface="Arial"/>
                <a:cs typeface="Arial"/>
              </a:rPr>
              <a:t>m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dirty="0">
                <a:solidFill>
                  <a:srgbClr val="717272"/>
                </a:solidFill>
                <a:latin typeface="Arial"/>
                <a:cs typeface="Arial"/>
              </a:rPr>
              <a:t>d</a:t>
            </a:r>
            <a:r>
              <a:rPr lang="en-US" sz="2800" i="1" spc="11" dirty="0">
                <a:solidFill>
                  <a:srgbClr val="717272"/>
                </a:solidFill>
                <a:latin typeface="Arial"/>
                <a:cs typeface="Arial"/>
              </a:rPr>
              <a:t>o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c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o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n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s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e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fe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spc="22" dirty="0" err="1">
                <a:solidFill>
                  <a:srgbClr val="717272"/>
                </a:solidFill>
                <a:latin typeface="Arial"/>
                <a:cs typeface="Arial"/>
              </a:rPr>
              <a:t>m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ni</a:t>
            </a:r>
            <a:r>
              <a:rPr lang="en-US" sz="2800" i="1" spc="22" dirty="0" err="1">
                <a:solidFill>
                  <a:srgbClr val="717272"/>
                </a:solidFill>
                <a:latin typeface="Arial"/>
                <a:cs typeface="Arial"/>
              </a:rPr>
              <a:t>m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11" dirty="0" err="1">
                <a:solidFill>
                  <a:srgbClr val="717272"/>
                </a:solidFill>
                <a:latin typeface="Arial"/>
                <a:cs typeface="Arial"/>
              </a:rPr>
              <a:t>v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e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-11" dirty="0" err="1">
                <a:solidFill>
                  <a:srgbClr val="717272"/>
                </a:solidFill>
                <a:latin typeface="Arial"/>
                <a:cs typeface="Arial"/>
              </a:rPr>
              <a:t>e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s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s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lang="en-US" sz="2800" i="1" spc="22" dirty="0" err="1">
                <a:solidFill>
                  <a:srgbClr val="717272"/>
                </a:solidFill>
                <a:latin typeface="Arial"/>
                <a:cs typeface="Arial"/>
              </a:rPr>
              <a:t>m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n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g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at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, 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q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ua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t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c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spc="5" dirty="0" err="1">
                <a:solidFill>
                  <a:srgbClr val="717272"/>
                </a:solidFill>
                <a:latin typeface="Arial"/>
                <a:cs typeface="Arial"/>
              </a:rPr>
              <a:t>u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-5" dirty="0" err="1">
                <a:solidFill>
                  <a:srgbClr val="717272"/>
                </a:solidFill>
                <a:latin typeface="Arial"/>
                <a:cs typeface="Arial"/>
              </a:rPr>
              <a:t>l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5" dirty="0">
                <a:solidFill>
                  <a:srgbClr val="717272"/>
                </a:solidFill>
                <a:latin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a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c</a:t>
            </a:r>
            <a:r>
              <a:rPr lang="en-US" sz="2800" i="1" dirty="0" err="1">
                <a:solidFill>
                  <a:srgbClr val="717272"/>
                </a:solidFill>
                <a:latin typeface="Arial"/>
                <a:cs typeface="Arial"/>
              </a:rPr>
              <a:t>i</a:t>
            </a:r>
            <a:r>
              <a:rPr lang="en-US" sz="2800" i="1" spc="11" dirty="0" err="1">
                <a:solidFill>
                  <a:srgbClr val="717272"/>
                </a:solidFill>
                <a:latin typeface="Arial"/>
                <a:cs typeface="Arial"/>
              </a:rPr>
              <a:t>n</a:t>
            </a:r>
            <a:r>
              <a:rPr lang="en-US" sz="2800" i="1" spc="11" dirty="0">
                <a:solidFill>
                  <a:srgbClr val="717272"/>
                </a:solidFill>
                <a:latin typeface="Arial"/>
                <a:cs typeface="Arial"/>
              </a:rPr>
              <a:t>.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7" name="object 23"/>
          <p:cNvSpPr txBox="1"/>
          <p:nvPr/>
        </p:nvSpPr>
        <p:spPr>
          <a:xfrm>
            <a:off x="12009123" y="6484403"/>
            <a:ext cx="9332025" cy="5929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sz="4000" b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4000" b="1" spc="-16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4000" b="1" spc="-27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4000" b="1" spc="-16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4000" b="1" spc="-11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4000" b="1" spc="-27" dirty="0">
                <a:solidFill>
                  <a:srgbClr val="231F20"/>
                </a:solidFill>
                <a:latin typeface="Arial"/>
                <a:cs typeface="Arial"/>
              </a:rPr>
              <a:t>DS</a:t>
            </a:r>
            <a:endParaRPr sz="4000" dirty="0">
              <a:latin typeface="Arial"/>
              <a:cs typeface="Arial"/>
            </a:endParaRPr>
          </a:p>
          <a:p>
            <a:pPr>
              <a:lnSpc>
                <a:spcPts val="1419"/>
              </a:lnSpc>
              <a:spcBef>
                <a:spcPts val="23"/>
              </a:spcBef>
            </a:pPr>
            <a:endParaRPr sz="1400" dirty="0"/>
          </a:p>
          <a:p>
            <a:pPr marL="13860" marR="6930">
              <a:lnSpc>
                <a:spcPct val="102600"/>
              </a:lnSpc>
              <a:spcBef>
                <a:spcPts val="446"/>
              </a:spcBef>
            </a:pP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he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k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38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27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en-US"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gu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04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gener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rs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ho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ul</a:t>
            </a:r>
            <a:r>
              <a:rPr sz="3200" spc="-44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ts val="928"/>
              </a:lnSpc>
              <a:spcBef>
                <a:spcPts val="14"/>
              </a:spcBef>
            </a:pPr>
            <a:endParaRPr sz="3200" dirty="0"/>
          </a:p>
          <a:p>
            <a:pPr marL="127506" indent="-114341">
              <a:buClr>
                <a:srgbClr val="231F20"/>
              </a:buClr>
              <a:buFont typeface="Arial"/>
              <a:buChar char="•"/>
              <a:tabLst>
                <a:tab pos="125429" algn="l"/>
              </a:tabLst>
            </a:pPr>
            <a:r>
              <a:rPr lang="en-US" sz="32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ts val="928"/>
              </a:lnSpc>
              <a:spcBef>
                <a:spcPts val="14"/>
              </a:spcBef>
              <a:buClr>
                <a:srgbClr val="231F20"/>
              </a:buClr>
              <a:buFont typeface="Arial"/>
              <a:buChar char="•"/>
            </a:pPr>
            <a:endParaRPr sz="3200" dirty="0"/>
          </a:p>
          <a:p>
            <a:pPr marL="125429" indent="-112262">
              <a:buClr>
                <a:srgbClr val="231F20"/>
              </a:buClr>
              <a:buFont typeface="Arial"/>
              <a:buChar char="•"/>
              <a:tabLst>
                <a:tab pos="125429" algn="l"/>
              </a:tabLst>
            </a:pPr>
            <a:r>
              <a:rPr lang="en-US" sz="3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33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y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38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27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y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ts val="928"/>
              </a:lnSpc>
              <a:spcBef>
                <a:spcPts val="14"/>
              </a:spcBef>
              <a:buClr>
                <a:srgbClr val="231F20"/>
              </a:buClr>
              <a:buFont typeface="Arial"/>
              <a:buChar char="•"/>
            </a:pPr>
            <a:endParaRPr sz="3200" dirty="0"/>
          </a:p>
          <a:p>
            <a:pPr marL="125429" indent="-112262">
              <a:buClr>
                <a:srgbClr val="231F20"/>
              </a:buClr>
              <a:buFont typeface="Arial"/>
              <a:buChar char="•"/>
              <a:tabLst>
                <a:tab pos="125429" algn="l"/>
              </a:tabLst>
            </a:pPr>
            <a:r>
              <a:rPr lang="en-US" sz="32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gr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ha</a:t>
            </a:r>
            <a:r>
              <a:rPr sz="3200" spc="44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ts val="873"/>
              </a:lnSpc>
              <a:spcBef>
                <a:spcPts val="26"/>
              </a:spcBef>
              <a:buClr>
                <a:srgbClr val="231F20"/>
              </a:buClr>
              <a:buFont typeface="Arial"/>
              <a:buChar char="•"/>
            </a:pPr>
            <a:endParaRPr sz="3200" dirty="0"/>
          </a:p>
          <a:p>
            <a:pPr marL="127506" marR="602196" indent="-114341">
              <a:lnSpc>
                <a:spcPct val="102600"/>
              </a:lnSpc>
              <a:buClr>
                <a:srgbClr val="231F20"/>
              </a:buClr>
              <a:buFont typeface="Arial"/>
              <a:buChar char="•"/>
              <a:tabLst>
                <a:tab pos="125429" algn="l"/>
              </a:tabLst>
            </a:pPr>
            <a:r>
              <a:rPr lang="en-US" sz="32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bo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vid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ha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nde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lini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ts val="928"/>
              </a:lnSpc>
              <a:spcBef>
                <a:spcPts val="14"/>
              </a:spcBef>
              <a:buClr>
                <a:srgbClr val="231F20"/>
              </a:buClr>
              <a:buFont typeface="Arial"/>
              <a:buChar char="•"/>
            </a:pPr>
            <a:endParaRPr sz="3200" dirty="0"/>
          </a:p>
          <a:p>
            <a:pPr marL="125429" indent="-112262">
              <a:buClr>
                <a:srgbClr val="231F20"/>
              </a:buClr>
              <a:buFont typeface="Arial"/>
              <a:buChar char="•"/>
              <a:tabLst>
                <a:tab pos="125429" algn="l"/>
              </a:tabLst>
            </a:pPr>
            <a:r>
              <a:rPr lang="en-US" sz="3200" spc="-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38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nu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8" name="object 24"/>
          <p:cNvSpPr txBox="1"/>
          <p:nvPr/>
        </p:nvSpPr>
        <p:spPr>
          <a:xfrm>
            <a:off x="12020276" y="12963619"/>
            <a:ext cx="9322877" cy="4564711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3860" marR="6930">
              <a:lnSpc>
                <a:spcPct val="102600"/>
              </a:lnSpc>
            </a:pP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Au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rs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ho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27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-w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pa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su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y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endParaRPr lang="en-US" sz="3200" spc="5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3860" marR="6930">
              <a:lnSpc>
                <a:spcPct val="102600"/>
              </a:lnSpc>
            </a:pP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br>
              <a:rPr lang="en-US" sz="3200" spc="5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As a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gener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ul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es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m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a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gene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f w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sp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pa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33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oi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ta 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ov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ef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b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ur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27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vid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a m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3200" spc="16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nde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se</a:t>
            </a:r>
            <a:r>
              <a:rPr sz="3200" spc="-11" dirty="0">
                <a:solidFill>
                  <a:srgbClr val="231F20"/>
                </a:solidFill>
                <a:latin typeface="Arial"/>
                <a:cs typeface="Arial"/>
              </a:rPr>
              <a:t>ar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9" name="object 15"/>
          <p:cNvSpPr txBox="1"/>
          <p:nvPr/>
        </p:nvSpPr>
        <p:spPr>
          <a:xfrm>
            <a:off x="12007105" y="17883977"/>
            <a:ext cx="935102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lang="en-US" sz="3200" b="1" spc="16" dirty="0">
                <a:solidFill>
                  <a:srgbClr val="CD1445"/>
                </a:solidFill>
                <a:latin typeface="Arial"/>
                <a:cs typeface="Arial"/>
              </a:rPr>
              <a:t>H</a:t>
            </a:r>
            <a:r>
              <a:rPr lang="en-US" sz="3200" b="1" dirty="0">
                <a:solidFill>
                  <a:srgbClr val="CD1445"/>
                </a:solidFill>
                <a:latin typeface="Arial"/>
                <a:cs typeface="Arial"/>
              </a:rPr>
              <a:t>ea</a:t>
            </a:r>
            <a:r>
              <a:rPr lang="en-US" sz="3200" b="1" spc="16" dirty="0">
                <a:solidFill>
                  <a:srgbClr val="CD1445"/>
                </a:solidFill>
                <a:latin typeface="Arial"/>
                <a:cs typeface="Arial"/>
              </a:rPr>
              <a:t>d</a:t>
            </a:r>
            <a:r>
              <a:rPr lang="en-US" sz="3200" b="1" spc="11" dirty="0">
                <a:solidFill>
                  <a:srgbClr val="CD1445"/>
                </a:solidFill>
                <a:latin typeface="Arial"/>
                <a:cs typeface="Arial"/>
              </a:rPr>
              <a:t>ing </a:t>
            </a:r>
            <a:r>
              <a:rPr lang="en-US" sz="3200" b="1" spc="-5" dirty="0">
                <a:solidFill>
                  <a:srgbClr val="CD1445"/>
                </a:solidFill>
                <a:latin typeface="Arial"/>
                <a:cs typeface="Arial"/>
              </a:rPr>
              <a:t>t</a:t>
            </a:r>
            <a:r>
              <a:rPr lang="en-US" sz="3200" b="1" spc="16" dirty="0">
                <a:solidFill>
                  <a:srgbClr val="CD1445"/>
                </a:solidFill>
                <a:latin typeface="Arial"/>
                <a:cs typeface="Arial"/>
              </a:rPr>
              <a:t>o</a:t>
            </a:r>
            <a:r>
              <a:rPr lang="en-US" sz="3200" b="1" spc="11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lang="en-US" sz="3200" b="1" spc="-5" dirty="0">
                <a:solidFill>
                  <a:srgbClr val="CD1445"/>
                </a:solidFill>
                <a:latin typeface="Arial"/>
                <a:cs typeface="Arial"/>
              </a:rPr>
              <a:t>l</a:t>
            </a:r>
            <a:r>
              <a:rPr lang="en-US" sz="3200" b="1" spc="5" dirty="0">
                <a:solidFill>
                  <a:srgbClr val="CD1445"/>
                </a:solidFill>
                <a:latin typeface="Arial"/>
                <a:cs typeface="Arial"/>
              </a:rPr>
              <a:t>a</a:t>
            </a:r>
            <a:r>
              <a:rPr lang="en-US" sz="3200" b="1" spc="16" dirty="0">
                <a:solidFill>
                  <a:srgbClr val="CD1445"/>
                </a:solidFill>
                <a:latin typeface="Arial"/>
                <a:cs typeface="Arial"/>
              </a:rPr>
              <a:t>b</a:t>
            </a:r>
            <a:r>
              <a:rPr lang="en-US" sz="3200" b="1" dirty="0">
                <a:solidFill>
                  <a:srgbClr val="CD1445"/>
                </a:solidFill>
                <a:latin typeface="Arial"/>
                <a:cs typeface="Arial"/>
              </a:rPr>
              <a:t>e</a:t>
            </a:r>
            <a:r>
              <a:rPr lang="en-US" sz="3200" b="1" spc="5" dirty="0">
                <a:solidFill>
                  <a:srgbClr val="CD1445"/>
                </a:solidFill>
                <a:latin typeface="Arial"/>
                <a:cs typeface="Arial"/>
              </a:rPr>
              <a:t>l</a:t>
            </a:r>
            <a:r>
              <a:rPr lang="en-US" sz="3200" b="1" spc="11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lang="en-US" sz="3200" b="1" spc="5" dirty="0">
                <a:solidFill>
                  <a:srgbClr val="CD1445"/>
                </a:solidFill>
                <a:latin typeface="Arial"/>
                <a:cs typeface="Arial"/>
              </a:rPr>
              <a:t>t</a:t>
            </a:r>
            <a:r>
              <a:rPr lang="en-US" sz="3200" b="1" spc="11" dirty="0">
                <a:solidFill>
                  <a:srgbClr val="CD1445"/>
                </a:solidFill>
                <a:latin typeface="Arial"/>
                <a:cs typeface="Arial"/>
              </a:rPr>
              <a:t>he </a:t>
            </a:r>
            <a:r>
              <a:rPr lang="en-US" sz="3200" b="1" spc="5" dirty="0">
                <a:solidFill>
                  <a:srgbClr val="CD1445"/>
                </a:solidFill>
                <a:latin typeface="Arial"/>
                <a:cs typeface="Arial"/>
              </a:rPr>
              <a:t>chart/image</a:t>
            </a:r>
            <a:r>
              <a:rPr lang="en-US" sz="3200" b="1" spc="11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lang="en-US" sz="3200" b="1" spc="16" dirty="0">
                <a:solidFill>
                  <a:srgbClr val="CD1445"/>
                </a:solidFill>
                <a:latin typeface="Arial"/>
                <a:cs typeface="Arial"/>
              </a:rPr>
              <a:t>b</a:t>
            </a:r>
            <a:r>
              <a:rPr lang="en-US" sz="3200" b="1" dirty="0">
                <a:solidFill>
                  <a:srgbClr val="CD1445"/>
                </a:solidFill>
                <a:latin typeface="Arial"/>
                <a:cs typeface="Arial"/>
              </a:rPr>
              <a:t>e</a:t>
            </a:r>
            <a:r>
              <a:rPr lang="en-US" sz="3200" b="1" spc="-5" dirty="0">
                <a:solidFill>
                  <a:srgbClr val="CD1445"/>
                </a:solidFill>
                <a:latin typeface="Arial"/>
                <a:cs typeface="Arial"/>
              </a:rPr>
              <a:t>l</a:t>
            </a:r>
            <a:r>
              <a:rPr lang="en-US" sz="3200" b="1" spc="-11" dirty="0">
                <a:solidFill>
                  <a:srgbClr val="CD1445"/>
                </a:solidFill>
                <a:latin typeface="Arial"/>
                <a:cs typeface="Arial"/>
              </a:rPr>
              <a:t>o</a:t>
            </a:r>
            <a:r>
              <a:rPr lang="en-US" sz="3200" b="1" spc="16" dirty="0">
                <a:solidFill>
                  <a:srgbClr val="CD1445"/>
                </a:solidFill>
                <a:latin typeface="Arial"/>
                <a:cs typeface="Arial"/>
              </a:rPr>
              <a:t>w</a:t>
            </a:r>
            <a:endParaRPr lang="en-US" sz="3200" dirty="0">
              <a:latin typeface="Arial"/>
              <a:cs typeface="Arial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21956760" y="6479780"/>
            <a:ext cx="0" cy="22397397"/>
          </a:xfrm>
          <a:prstGeom prst="line">
            <a:avLst/>
          </a:prstGeom>
          <a:ln w="76200" cmpd="sng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ject 15"/>
          <p:cNvSpPr txBox="1"/>
          <p:nvPr/>
        </p:nvSpPr>
        <p:spPr>
          <a:xfrm>
            <a:off x="22662383" y="6504644"/>
            <a:ext cx="93339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sz="3200" b="1" spc="16" dirty="0">
                <a:solidFill>
                  <a:srgbClr val="CD1445"/>
                </a:solidFill>
                <a:latin typeface="Arial"/>
                <a:cs typeface="Arial"/>
              </a:rPr>
              <a:t>H</a:t>
            </a:r>
            <a:r>
              <a:rPr sz="3200" b="1" dirty="0">
                <a:solidFill>
                  <a:srgbClr val="CD1445"/>
                </a:solidFill>
                <a:latin typeface="Arial"/>
                <a:cs typeface="Arial"/>
              </a:rPr>
              <a:t>ea</a:t>
            </a:r>
            <a:r>
              <a:rPr sz="3200" b="1" spc="16" dirty="0">
                <a:solidFill>
                  <a:srgbClr val="CD1445"/>
                </a:solidFill>
                <a:latin typeface="Arial"/>
                <a:cs typeface="Arial"/>
              </a:rPr>
              <a:t>d</a:t>
            </a:r>
            <a:r>
              <a:rPr lang="en-US" sz="3200" b="1" spc="11" dirty="0">
                <a:solidFill>
                  <a:srgbClr val="CD1445"/>
                </a:solidFill>
                <a:latin typeface="Arial"/>
                <a:cs typeface="Arial"/>
              </a:rPr>
              <a:t>ing</a:t>
            </a:r>
            <a:r>
              <a:rPr sz="3200" b="1" spc="11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CD1445"/>
                </a:solidFill>
                <a:latin typeface="Arial"/>
                <a:cs typeface="Arial"/>
              </a:rPr>
              <a:t>t</a:t>
            </a:r>
            <a:r>
              <a:rPr sz="3200" b="1" spc="16" dirty="0">
                <a:solidFill>
                  <a:srgbClr val="CD1445"/>
                </a:solidFill>
                <a:latin typeface="Arial"/>
                <a:cs typeface="Arial"/>
              </a:rPr>
              <a:t>o</a:t>
            </a:r>
            <a:r>
              <a:rPr sz="3200" b="1" spc="11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CD1445"/>
                </a:solidFill>
                <a:latin typeface="Arial"/>
                <a:cs typeface="Arial"/>
              </a:rPr>
              <a:t>l</a:t>
            </a:r>
            <a:r>
              <a:rPr sz="3200" b="1" spc="5" dirty="0">
                <a:solidFill>
                  <a:srgbClr val="CD1445"/>
                </a:solidFill>
                <a:latin typeface="Arial"/>
                <a:cs typeface="Arial"/>
              </a:rPr>
              <a:t>a</a:t>
            </a:r>
            <a:r>
              <a:rPr sz="3200" b="1" spc="16" dirty="0">
                <a:solidFill>
                  <a:srgbClr val="CD1445"/>
                </a:solidFill>
                <a:latin typeface="Arial"/>
                <a:cs typeface="Arial"/>
              </a:rPr>
              <a:t>b</a:t>
            </a:r>
            <a:r>
              <a:rPr sz="3200" b="1" dirty="0">
                <a:solidFill>
                  <a:srgbClr val="CD1445"/>
                </a:solidFill>
                <a:latin typeface="Arial"/>
                <a:cs typeface="Arial"/>
              </a:rPr>
              <a:t>e</a:t>
            </a:r>
            <a:r>
              <a:rPr sz="3200" b="1" spc="5" dirty="0">
                <a:solidFill>
                  <a:srgbClr val="CD1445"/>
                </a:solidFill>
                <a:latin typeface="Arial"/>
                <a:cs typeface="Arial"/>
              </a:rPr>
              <a:t>l</a:t>
            </a:r>
            <a:r>
              <a:rPr sz="3200" b="1" spc="11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sz="3200" b="1" spc="5" dirty="0">
                <a:solidFill>
                  <a:srgbClr val="CD1445"/>
                </a:solidFill>
                <a:latin typeface="Arial"/>
                <a:cs typeface="Arial"/>
              </a:rPr>
              <a:t>t</a:t>
            </a:r>
            <a:r>
              <a:rPr sz="3200" b="1" spc="11" dirty="0">
                <a:solidFill>
                  <a:srgbClr val="CD1445"/>
                </a:solidFill>
                <a:latin typeface="Arial"/>
                <a:cs typeface="Arial"/>
              </a:rPr>
              <a:t>he </a:t>
            </a:r>
            <a:r>
              <a:rPr lang="en-US" sz="3200" b="1" spc="5" dirty="0">
                <a:solidFill>
                  <a:srgbClr val="CD1445"/>
                </a:solidFill>
                <a:latin typeface="Arial"/>
                <a:cs typeface="Arial"/>
              </a:rPr>
              <a:t>chart/image</a:t>
            </a:r>
            <a:r>
              <a:rPr sz="3200" b="1" spc="11" dirty="0">
                <a:solidFill>
                  <a:srgbClr val="CD1445"/>
                </a:solidFill>
                <a:latin typeface="Arial"/>
                <a:cs typeface="Arial"/>
              </a:rPr>
              <a:t> </a:t>
            </a:r>
            <a:r>
              <a:rPr sz="3200" b="1" spc="16" dirty="0">
                <a:solidFill>
                  <a:srgbClr val="CD1445"/>
                </a:solidFill>
                <a:latin typeface="Arial"/>
                <a:cs typeface="Arial"/>
              </a:rPr>
              <a:t>b</a:t>
            </a:r>
            <a:r>
              <a:rPr sz="3200" b="1" dirty="0">
                <a:solidFill>
                  <a:srgbClr val="CD1445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CD1445"/>
                </a:solidFill>
                <a:latin typeface="Arial"/>
                <a:cs typeface="Arial"/>
              </a:rPr>
              <a:t>l</a:t>
            </a:r>
            <a:r>
              <a:rPr sz="3200" b="1" spc="-11" dirty="0">
                <a:solidFill>
                  <a:srgbClr val="CD1445"/>
                </a:solidFill>
                <a:latin typeface="Arial"/>
                <a:cs typeface="Arial"/>
              </a:rPr>
              <a:t>o</a:t>
            </a:r>
            <a:r>
              <a:rPr sz="3200" b="1" spc="16" dirty="0">
                <a:solidFill>
                  <a:srgbClr val="CD1445"/>
                </a:solidFill>
                <a:latin typeface="Arial"/>
                <a:cs typeface="Arial"/>
              </a:rPr>
              <a:t>w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8" name="object 25"/>
          <p:cNvSpPr txBox="1"/>
          <p:nvPr/>
        </p:nvSpPr>
        <p:spPr>
          <a:xfrm>
            <a:off x="22615336" y="16374331"/>
            <a:ext cx="9298996" cy="125028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sz="4000" b="1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4000" b="1" spc="-38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4000" b="1" spc="-33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4000" b="1" spc="-22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4000" b="1" spc="-18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4000" b="1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4000" b="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4000" dirty="0">
              <a:latin typeface="Arial"/>
              <a:cs typeface="Arial"/>
            </a:endParaRPr>
          </a:p>
          <a:p>
            <a:pPr>
              <a:lnSpc>
                <a:spcPct val="103000"/>
              </a:lnSpc>
            </a:pPr>
            <a:endParaRPr lang="en-US" sz="1400" dirty="0"/>
          </a:p>
          <a:p>
            <a:pPr>
              <a:lnSpc>
                <a:spcPct val="103000"/>
              </a:lnSpc>
            </a:pPr>
            <a:r>
              <a:rPr lang="en-US" sz="3200" dirty="0" err="1"/>
              <a:t>Lorem</a:t>
            </a:r>
            <a:r>
              <a:rPr lang="en-US" sz="3200" dirty="0"/>
              <a:t> </a:t>
            </a:r>
            <a:r>
              <a:rPr lang="en-US" sz="3200" dirty="0" err="1"/>
              <a:t>ipsum</a:t>
            </a:r>
            <a:r>
              <a:rPr lang="en-US" sz="3200" dirty="0"/>
              <a:t>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Proin</a:t>
            </a:r>
            <a:r>
              <a:rPr lang="en-US" sz="3200" dirty="0"/>
              <a:t>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rutrum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non </a:t>
            </a:r>
            <a:r>
              <a:rPr lang="en-US" sz="3200" dirty="0" err="1"/>
              <a:t>gravida</a:t>
            </a:r>
            <a:r>
              <a:rPr lang="en-US" sz="3200" dirty="0"/>
              <a:t>. </a:t>
            </a:r>
            <a:r>
              <a:rPr lang="en-US" sz="3200" dirty="0" err="1"/>
              <a:t>Pellentesque</a:t>
            </a:r>
            <a:r>
              <a:rPr lang="en-US" sz="3200" dirty="0"/>
              <a:t> sit </a:t>
            </a:r>
            <a:r>
              <a:rPr lang="en-US" sz="3200" dirty="0" err="1"/>
              <a:t>amet</a:t>
            </a:r>
            <a:r>
              <a:rPr lang="en-US" sz="3200" dirty="0"/>
              <a:t> </a:t>
            </a:r>
            <a:r>
              <a:rPr lang="en-US" sz="3200" dirty="0" err="1"/>
              <a:t>mauris</a:t>
            </a:r>
            <a:r>
              <a:rPr lang="en-US" sz="3200" dirty="0"/>
              <a:t> </a:t>
            </a:r>
            <a:r>
              <a:rPr lang="en-US" sz="3200" dirty="0" err="1"/>
              <a:t>suscipit</a:t>
            </a:r>
            <a:r>
              <a:rPr lang="en-US" sz="3200" dirty="0"/>
              <a:t> ex </a:t>
            </a:r>
            <a:r>
              <a:rPr lang="en-US" sz="3200" dirty="0" err="1"/>
              <a:t>sollicitudin</a:t>
            </a:r>
            <a:r>
              <a:rPr lang="en-US" sz="3200" dirty="0"/>
              <a:t> </a:t>
            </a:r>
            <a:r>
              <a:rPr lang="en-US" sz="3200" dirty="0" err="1"/>
              <a:t>faucibus</a:t>
            </a:r>
            <a:r>
              <a:rPr lang="en-US" sz="3200" dirty="0"/>
              <a:t>. </a:t>
            </a:r>
            <a:r>
              <a:rPr lang="en-US" sz="3200" dirty="0" err="1"/>
              <a:t>Curabitur</a:t>
            </a:r>
            <a:r>
              <a:rPr lang="en-US" sz="3200" dirty="0"/>
              <a:t> </a:t>
            </a:r>
            <a:r>
              <a:rPr lang="en-US" sz="3200" dirty="0" err="1"/>
              <a:t>commodo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 at </a:t>
            </a:r>
            <a:r>
              <a:rPr lang="en-US" sz="3200" dirty="0" err="1"/>
              <a:t>leo</a:t>
            </a:r>
            <a:r>
              <a:rPr lang="en-US" sz="3200" dirty="0"/>
              <a:t> </a:t>
            </a:r>
            <a:r>
              <a:rPr lang="en-US" sz="3200" dirty="0" err="1"/>
              <a:t>cursus</a:t>
            </a:r>
            <a:r>
              <a:rPr lang="en-US" sz="3200" dirty="0"/>
              <a:t>, </a:t>
            </a:r>
            <a:r>
              <a:rPr lang="en-US" sz="3200" dirty="0" err="1"/>
              <a:t>eget</a:t>
            </a:r>
            <a:r>
              <a:rPr lang="en-US" sz="3200" dirty="0"/>
              <a:t> </a:t>
            </a:r>
            <a:r>
              <a:rPr lang="en-US" sz="3200" dirty="0" err="1"/>
              <a:t>iaculis</a:t>
            </a:r>
            <a:r>
              <a:rPr lang="en-US" sz="3200" dirty="0"/>
              <a:t> dui </a:t>
            </a:r>
            <a:r>
              <a:rPr lang="en-US" sz="3200" dirty="0" err="1"/>
              <a:t>pharetra</a:t>
            </a:r>
            <a:r>
              <a:rPr lang="en-US" sz="3200" dirty="0"/>
              <a:t>. In </a:t>
            </a:r>
            <a:r>
              <a:rPr lang="en-US" sz="3200" dirty="0" err="1"/>
              <a:t>interdum</a:t>
            </a:r>
            <a:r>
              <a:rPr lang="en-US" sz="3200" dirty="0"/>
              <a:t> </a:t>
            </a:r>
            <a:r>
              <a:rPr lang="en-US" sz="3200" dirty="0" err="1"/>
              <a:t>ipsum</a:t>
            </a:r>
            <a:r>
              <a:rPr lang="en-US" sz="3200" dirty="0"/>
              <a:t> et dictum </a:t>
            </a:r>
            <a:r>
              <a:rPr lang="en-US" sz="3200" dirty="0" err="1"/>
              <a:t>maximus</a:t>
            </a:r>
            <a:r>
              <a:rPr lang="en-US" sz="3200" dirty="0"/>
              <a:t>. Integer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neque</a:t>
            </a:r>
            <a:r>
              <a:rPr lang="en-US" sz="3200" dirty="0"/>
              <a:t>. </a:t>
            </a:r>
            <a:r>
              <a:rPr lang="en-US" sz="3200" dirty="0" err="1"/>
              <a:t>Phasellus</a:t>
            </a:r>
            <a:r>
              <a:rPr lang="en-US" sz="3200" dirty="0"/>
              <a:t> in </a:t>
            </a:r>
            <a:r>
              <a:rPr lang="en-US" sz="3200" dirty="0" err="1"/>
              <a:t>condimentum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</a:t>
            </a:r>
            <a:r>
              <a:rPr lang="en-US" sz="3200" dirty="0" err="1"/>
              <a:t>pellente</a:t>
            </a:r>
            <a:r>
              <a:rPr lang="en-US" sz="3200" dirty="0"/>
              <a:t> </a:t>
            </a:r>
            <a:r>
              <a:rPr lang="en-US" sz="3200" dirty="0" err="1"/>
              <a:t>sque</a:t>
            </a:r>
            <a:r>
              <a:rPr lang="en-US" sz="3200" dirty="0"/>
              <a:t>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</a:t>
            </a:r>
            <a:r>
              <a:rPr lang="en-US" sz="3200" dirty="0" err="1"/>
              <a:t>elementum</a:t>
            </a:r>
            <a:r>
              <a:rPr lang="en-US" sz="3200" dirty="0"/>
              <a:t>.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metus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</a:t>
            </a:r>
            <a:r>
              <a:rPr lang="en-US" sz="3200" dirty="0" err="1"/>
              <a:t>neque</a:t>
            </a:r>
            <a:r>
              <a:rPr lang="en-US" sz="3200" dirty="0"/>
              <a:t> </a:t>
            </a:r>
            <a:r>
              <a:rPr lang="en-US" sz="3200" dirty="0" err="1"/>
              <a:t>ornare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congue</a:t>
            </a:r>
            <a:r>
              <a:rPr lang="en-US" sz="3200" dirty="0"/>
              <a:t> nisi </a:t>
            </a:r>
            <a:r>
              <a:rPr lang="en-US" sz="3200" dirty="0" err="1"/>
              <a:t>luctus</a:t>
            </a:r>
            <a:r>
              <a:rPr lang="en-US" sz="3200" dirty="0"/>
              <a:t>. </a:t>
            </a:r>
            <a:r>
              <a:rPr lang="en-US" sz="3200" dirty="0" err="1"/>
              <a:t>Cras</a:t>
            </a:r>
            <a:r>
              <a:rPr lang="en-US" sz="3200" dirty="0"/>
              <a:t> </a:t>
            </a:r>
            <a:r>
              <a:rPr lang="en-US" sz="3200" dirty="0" err="1"/>
              <a:t>efficitur</a:t>
            </a:r>
            <a:r>
              <a:rPr lang="en-US" sz="3200" dirty="0"/>
              <a:t> </a:t>
            </a:r>
            <a:r>
              <a:rPr lang="en-US" sz="3200" dirty="0" err="1"/>
              <a:t>lectus</a:t>
            </a:r>
            <a:r>
              <a:rPr lang="en-US" sz="3200" dirty="0"/>
              <a:t> sit </a:t>
            </a:r>
            <a:r>
              <a:rPr lang="en-US" sz="3200" dirty="0" err="1"/>
              <a:t>amet</a:t>
            </a:r>
            <a:r>
              <a:rPr lang="en-US" sz="3200" dirty="0"/>
              <a:t> ligula </a:t>
            </a:r>
            <a:r>
              <a:rPr lang="en-US" sz="3200" dirty="0" err="1"/>
              <a:t>suscipit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 a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sapien</a:t>
            </a:r>
            <a:r>
              <a:rPr lang="en-US" sz="3200" dirty="0"/>
              <a:t>. </a:t>
            </a:r>
            <a:r>
              <a:rPr lang="en-US" sz="3200" dirty="0" err="1"/>
              <a:t>Vestibulum</a:t>
            </a:r>
            <a:r>
              <a:rPr lang="en-US" sz="3200" dirty="0"/>
              <a:t> ante </a:t>
            </a:r>
            <a:r>
              <a:rPr lang="en-US" sz="3200" dirty="0" err="1"/>
              <a:t>ipsum</a:t>
            </a:r>
            <a:r>
              <a:rPr lang="en-US" sz="3200" dirty="0"/>
              <a:t> </a:t>
            </a:r>
            <a:r>
              <a:rPr lang="en-US" sz="3200" dirty="0" err="1"/>
              <a:t>primis</a:t>
            </a:r>
            <a:r>
              <a:rPr lang="en-US" sz="3200" dirty="0"/>
              <a:t> in </a:t>
            </a:r>
            <a:r>
              <a:rPr lang="en-US" sz="3200" dirty="0" err="1"/>
              <a:t>faucibus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luctus</a:t>
            </a:r>
            <a:r>
              <a:rPr lang="en-US" sz="3200" dirty="0"/>
              <a:t> et </a:t>
            </a:r>
            <a:r>
              <a:rPr lang="en-US" sz="3200" dirty="0" err="1"/>
              <a:t>ultrices</a:t>
            </a:r>
            <a:r>
              <a:rPr lang="en-US" sz="3200" dirty="0"/>
              <a:t>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cubilia</a:t>
            </a:r>
            <a:r>
              <a:rPr lang="en-US" sz="3200" dirty="0"/>
              <a:t> </a:t>
            </a:r>
            <a:r>
              <a:rPr lang="en-US" sz="3200" dirty="0" err="1"/>
              <a:t>Curae</a:t>
            </a:r>
            <a:r>
              <a:rPr lang="en-US" sz="3200" dirty="0"/>
              <a:t>; </a:t>
            </a:r>
            <a:r>
              <a:rPr lang="en-US" sz="3200" dirty="0" err="1"/>
              <a:t>Aliquam</a:t>
            </a:r>
            <a:r>
              <a:rPr lang="en-US" sz="3200" dirty="0"/>
              <a:t> et </a:t>
            </a:r>
            <a:r>
              <a:rPr lang="en-US" sz="3200" dirty="0" err="1"/>
              <a:t>velit</a:t>
            </a:r>
            <a:r>
              <a:rPr lang="en-US" sz="3200" dirty="0"/>
              <a:t> non quam </a:t>
            </a:r>
            <a:r>
              <a:rPr lang="en-US" sz="3200" dirty="0" err="1"/>
              <a:t>aliquam</a:t>
            </a:r>
            <a:r>
              <a:rPr lang="en-US" sz="3200" dirty="0"/>
              <a:t> </a:t>
            </a:r>
            <a:r>
              <a:rPr lang="en-US" sz="3200" dirty="0" err="1"/>
              <a:t>elementum</a:t>
            </a:r>
            <a:r>
              <a:rPr lang="en-US" sz="3200" dirty="0"/>
              <a:t> ac vitae </a:t>
            </a:r>
            <a:r>
              <a:rPr lang="en-US" sz="3200" dirty="0" err="1"/>
              <a:t>massa</a:t>
            </a:r>
            <a:r>
              <a:rPr lang="en-US" sz="3200" dirty="0"/>
              <a:t>.</a:t>
            </a:r>
            <a:br>
              <a:rPr lang="en-US" sz="3200" dirty="0"/>
            </a:br>
            <a:endParaRPr lang="en-US" sz="3200" dirty="0"/>
          </a:p>
          <a:p>
            <a:pPr marL="457200" indent="-457200">
              <a:lnSpc>
                <a:spcPct val="103000"/>
              </a:lnSpc>
              <a:buFont typeface="Arial" charset="0"/>
              <a:buChar char="•"/>
            </a:pPr>
            <a:r>
              <a:rPr lang="en-US" sz="3200" dirty="0" err="1"/>
              <a:t>Aliquam</a:t>
            </a:r>
            <a:r>
              <a:rPr lang="en-US" sz="3200" dirty="0"/>
              <a:t> et </a:t>
            </a:r>
            <a:r>
              <a:rPr lang="en-US" sz="3200" dirty="0" err="1"/>
              <a:t>velit</a:t>
            </a:r>
            <a:endParaRPr lang="en-US" sz="3200" dirty="0"/>
          </a:p>
          <a:p>
            <a:pPr marL="457200" indent="-457200">
              <a:lnSpc>
                <a:spcPct val="103000"/>
              </a:lnSpc>
              <a:buFont typeface="Arial" charset="0"/>
              <a:buChar char="•"/>
            </a:pPr>
            <a:r>
              <a:rPr lang="en-US" sz="3200" dirty="0" err="1"/>
              <a:t>Rhoncus</a:t>
            </a:r>
            <a:r>
              <a:rPr lang="en-US" sz="3200" dirty="0"/>
              <a:t> </a:t>
            </a:r>
            <a:r>
              <a:rPr lang="en-US" sz="3200" dirty="0" err="1"/>
              <a:t>mauris</a:t>
            </a:r>
            <a:endParaRPr lang="en-US" sz="3200" dirty="0"/>
          </a:p>
          <a:p>
            <a:pPr marL="457200" indent="-457200">
              <a:lnSpc>
                <a:spcPct val="103000"/>
              </a:lnSpc>
              <a:buFont typeface="Arial" charset="0"/>
              <a:buChar char="•"/>
            </a:pPr>
            <a:r>
              <a:rPr lang="en-US" sz="3200" dirty="0" err="1"/>
              <a:t>Nullam</a:t>
            </a:r>
            <a:r>
              <a:rPr lang="en-US" sz="3200" dirty="0"/>
              <a:t> ligula</a:t>
            </a:r>
            <a:br>
              <a:rPr lang="en-US" sz="3200" dirty="0"/>
            </a:br>
            <a:endParaRPr lang="en-US" sz="3200" dirty="0"/>
          </a:p>
          <a:p>
            <a:pPr>
              <a:lnSpc>
                <a:spcPct val="103000"/>
              </a:lnSpc>
            </a:pPr>
            <a:r>
              <a:rPr lang="en-US" sz="3200" dirty="0"/>
              <a:t>Maecenas </a:t>
            </a:r>
            <a:r>
              <a:rPr lang="en-US" sz="3200" dirty="0" err="1"/>
              <a:t>rhoncus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mauris</a:t>
            </a:r>
            <a:r>
              <a:rPr lang="en-US" sz="3200" dirty="0"/>
              <a:t> </a:t>
            </a:r>
            <a:r>
              <a:rPr lang="en-US" sz="3200" dirty="0" err="1"/>
              <a:t>auctor</a:t>
            </a:r>
            <a:r>
              <a:rPr lang="en-US" sz="3200" dirty="0"/>
              <a:t> </a:t>
            </a:r>
            <a:r>
              <a:rPr lang="en-US" sz="3200" dirty="0" err="1"/>
              <a:t>convallis</a:t>
            </a:r>
            <a:r>
              <a:rPr lang="en-US" sz="3200" dirty="0"/>
              <a:t>.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aliquam</a:t>
            </a:r>
            <a:r>
              <a:rPr lang="en-US" sz="3200" dirty="0"/>
              <a:t> dictum </a:t>
            </a:r>
            <a:r>
              <a:rPr lang="en-US" sz="3200" dirty="0" err="1"/>
              <a:t>volutpat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rhoncus</a:t>
            </a:r>
            <a:r>
              <a:rPr lang="en-US" sz="3200" dirty="0"/>
              <a:t> </a:t>
            </a:r>
            <a:r>
              <a:rPr lang="en-US" sz="3200" dirty="0" err="1"/>
              <a:t>nibh</a:t>
            </a:r>
            <a:r>
              <a:rPr lang="en-US" sz="3200" dirty="0"/>
              <a:t>,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pretium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</a:t>
            </a:r>
            <a:r>
              <a:rPr lang="en-US" sz="3200" dirty="0" err="1"/>
              <a:t>Nullam</a:t>
            </a:r>
            <a:r>
              <a:rPr lang="en-US" sz="3200" dirty="0"/>
              <a:t> at </a:t>
            </a:r>
            <a:r>
              <a:rPr lang="en-US" sz="3200" dirty="0" err="1"/>
              <a:t>elementum</a:t>
            </a:r>
            <a:r>
              <a:rPr lang="en-US" sz="3200" dirty="0"/>
              <a:t> ligula, et </a:t>
            </a:r>
            <a:r>
              <a:rPr lang="en-US" sz="3200" dirty="0" err="1"/>
              <a:t>facilisis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. </a:t>
            </a:r>
            <a:r>
              <a:rPr lang="en-US" sz="3200" dirty="0" err="1"/>
              <a:t>Aenean</a:t>
            </a:r>
            <a:r>
              <a:rPr lang="en-US" sz="3200" dirty="0"/>
              <a:t> </a:t>
            </a:r>
            <a:r>
              <a:rPr lang="en-US" sz="3200" dirty="0" err="1"/>
              <a:t>blandit</a:t>
            </a:r>
            <a:r>
              <a:rPr lang="en-US" sz="3200" dirty="0"/>
              <a:t> dolor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suscipit</a:t>
            </a:r>
            <a:r>
              <a:rPr lang="en-US" sz="3200" dirty="0"/>
              <a:t> </a:t>
            </a:r>
            <a:r>
              <a:rPr lang="en-US" sz="3200" dirty="0" err="1"/>
              <a:t>cursus</a:t>
            </a:r>
            <a:r>
              <a:rPr lang="en-US" sz="3200" dirty="0"/>
              <a:t>. </a:t>
            </a:r>
            <a:r>
              <a:rPr lang="en-US" sz="3200" dirty="0" err="1"/>
              <a:t>Cras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dolor </a:t>
            </a:r>
            <a:r>
              <a:rPr lang="en-US" sz="3200" dirty="0" err="1"/>
              <a:t>purus</a:t>
            </a:r>
            <a:r>
              <a:rPr lang="en-US" sz="3200" dirty="0"/>
              <a:t>. </a:t>
            </a:r>
            <a:r>
              <a:rPr lang="en-US" sz="3200" dirty="0" err="1"/>
              <a:t>Pellentesque</a:t>
            </a:r>
            <a:r>
              <a:rPr lang="en-US" sz="3200" dirty="0"/>
              <a:t> in </a:t>
            </a:r>
            <a:r>
              <a:rPr lang="en-US" sz="3200" dirty="0" err="1"/>
              <a:t>nunc</a:t>
            </a:r>
            <a:r>
              <a:rPr lang="en-US" sz="3200" dirty="0"/>
              <a:t> </a:t>
            </a:r>
            <a:r>
              <a:rPr lang="en-US" sz="3200" dirty="0" err="1"/>
              <a:t>lectus</a:t>
            </a:r>
            <a:r>
              <a:rPr lang="en-US" sz="3200" dirty="0"/>
              <a:t>. 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9" name="object 27"/>
          <p:cNvSpPr txBox="1"/>
          <p:nvPr/>
        </p:nvSpPr>
        <p:spPr>
          <a:xfrm>
            <a:off x="33223658" y="9747341"/>
            <a:ext cx="9186953" cy="612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sz="3200" b="1" spc="-16" dirty="0">
                <a:solidFill>
                  <a:srgbClr val="4C4D4F"/>
                </a:solidFill>
                <a:latin typeface="Arial"/>
                <a:cs typeface="Arial"/>
              </a:rPr>
              <a:t>P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r</a:t>
            </a:r>
            <a:r>
              <a:rPr sz="3200" b="1" spc="-11" dirty="0">
                <a:solidFill>
                  <a:srgbClr val="4C4D4F"/>
                </a:solidFill>
                <a:latin typeface="Arial"/>
                <a:cs typeface="Arial"/>
              </a:rPr>
              <a:t>i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nt</a:t>
            </a:r>
            <a:r>
              <a:rPr sz="3200" b="1" spc="-11" dirty="0">
                <a:solidFill>
                  <a:srgbClr val="4C4D4F"/>
                </a:solidFill>
                <a:latin typeface="Arial"/>
                <a:cs typeface="Arial"/>
              </a:rPr>
              <a:t>i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n</a:t>
            </a:r>
            <a:r>
              <a:rPr sz="3200" b="1" spc="16" dirty="0">
                <a:solidFill>
                  <a:srgbClr val="4C4D4F"/>
                </a:solidFill>
                <a:latin typeface="Arial"/>
                <a:cs typeface="Arial"/>
              </a:rPr>
              <a:t>g</a:t>
            </a:r>
            <a:r>
              <a:rPr sz="3200" b="1" spc="11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an</a:t>
            </a:r>
            <a:r>
              <a:rPr sz="3200" b="1" spc="16" dirty="0">
                <a:solidFill>
                  <a:srgbClr val="4C4D4F"/>
                </a:solidFill>
                <a:latin typeface="Arial"/>
                <a:cs typeface="Arial"/>
              </a:rPr>
              <a:t>d</a:t>
            </a:r>
            <a:r>
              <a:rPr sz="3200" b="1" spc="11" dirty="0">
                <a:solidFill>
                  <a:srgbClr val="4C4D4F"/>
                </a:solidFill>
                <a:latin typeface="Arial"/>
                <a:cs typeface="Arial"/>
              </a:rPr>
              <a:t> Lam</a:t>
            </a:r>
            <a:r>
              <a:rPr sz="3200" b="1" spc="-11" dirty="0">
                <a:solidFill>
                  <a:srgbClr val="4C4D4F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srgbClr val="4C4D4F"/>
                </a:solidFill>
                <a:latin typeface="Arial"/>
                <a:cs typeface="Arial"/>
              </a:rPr>
              <a:t>na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t</a:t>
            </a:r>
            <a:r>
              <a:rPr sz="3200" b="1" spc="-11" dirty="0">
                <a:solidFill>
                  <a:srgbClr val="4C4D4F"/>
                </a:solidFill>
                <a:latin typeface="Arial"/>
                <a:cs typeface="Arial"/>
              </a:rPr>
              <a:t>i</a:t>
            </a:r>
            <a:r>
              <a:rPr sz="3200" b="1" spc="5" dirty="0">
                <a:solidFill>
                  <a:srgbClr val="4C4D4F"/>
                </a:solidFill>
                <a:latin typeface="Arial"/>
                <a:cs typeface="Arial"/>
              </a:rPr>
              <a:t>n</a:t>
            </a:r>
            <a:r>
              <a:rPr sz="3200" b="1" spc="16" dirty="0">
                <a:solidFill>
                  <a:srgbClr val="4C4D4F"/>
                </a:solidFill>
                <a:latin typeface="Arial"/>
                <a:cs typeface="Arial"/>
              </a:rPr>
              <a:t>g</a:t>
            </a:r>
            <a:r>
              <a:rPr lang="en-US" sz="3200" b="1" spc="16" dirty="0">
                <a:solidFill>
                  <a:srgbClr val="4C4D4F"/>
                </a:solidFill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  <a:p>
            <a:pPr marL="13860" marR="329856">
              <a:lnSpc>
                <a:spcPct val="102600"/>
              </a:lnSpc>
              <a:spcBef>
                <a:spcPts val="446"/>
              </a:spcBef>
            </a:pPr>
            <a:r>
              <a:rPr lang="en-US" sz="3200" spc="16" dirty="0">
                <a:solidFill>
                  <a:srgbClr val="231F20"/>
                </a:solidFill>
                <a:latin typeface="Arial"/>
                <a:cs typeface="Arial"/>
              </a:rPr>
              <a:t>Posters can be printed on campus, through online printing services, and locally. Some departments have large-format poster printers available: ask! For posters up to 24 inches wide on the shortest side, you can utilize the large-format, low-cost printer at the Creative Technology Commons in the </a:t>
            </a:r>
            <a:r>
              <a:rPr lang="en-US" sz="3200" spc="16" dirty="0" err="1">
                <a:solidFill>
                  <a:srgbClr val="231F20"/>
                </a:solidFill>
                <a:latin typeface="Arial"/>
                <a:cs typeface="Arial"/>
              </a:rPr>
              <a:t>Auraria</a:t>
            </a:r>
            <a:r>
              <a:rPr lang="en-US" sz="3200" spc="16" dirty="0">
                <a:solidFill>
                  <a:srgbClr val="231F20"/>
                </a:solidFill>
                <a:latin typeface="Arial"/>
                <a:cs typeface="Arial"/>
              </a:rPr>
              <a:t> Library Room 129. Ricoh Copy Center in the Tivoli building, </a:t>
            </a:r>
            <a:r>
              <a:rPr lang="en-US" sz="3200" spc="16" dirty="0" err="1">
                <a:solidFill>
                  <a:srgbClr val="231F20"/>
                </a:solidFill>
                <a:latin typeface="Arial"/>
                <a:cs typeface="Arial"/>
              </a:rPr>
              <a:t>Speedpro</a:t>
            </a:r>
            <a:r>
              <a:rPr lang="en-US" sz="3200" spc="16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n-US" sz="3200" spc="16" dirty="0" err="1">
                <a:solidFill>
                  <a:srgbClr val="231F20"/>
                </a:solidFill>
                <a:latin typeface="Arial"/>
                <a:cs typeface="Arial"/>
              </a:rPr>
              <a:t>AlphaGraphics</a:t>
            </a:r>
            <a:r>
              <a:rPr lang="en-US" sz="3200" spc="16" dirty="0">
                <a:solidFill>
                  <a:srgbClr val="231F20"/>
                </a:solidFill>
                <a:latin typeface="Arial"/>
                <a:cs typeface="Arial"/>
              </a:rPr>
              <a:t>, and FedEx are a few of the local options which can print larger sizes.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020277" y="18732067"/>
            <a:ext cx="9304788" cy="85371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11355870" y="6484403"/>
            <a:ext cx="0" cy="22397397"/>
          </a:xfrm>
          <a:prstGeom prst="line">
            <a:avLst/>
          </a:prstGeom>
          <a:ln w="76200" cmpd="sng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2577622" y="6632180"/>
            <a:ext cx="0" cy="22397397"/>
          </a:xfrm>
          <a:prstGeom prst="line">
            <a:avLst/>
          </a:prstGeom>
          <a:ln w="76200" cmpd="sng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ject 28"/>
          <p:cNvSpPr txBox="1"/>
          <p:nvPr/>
        </p:nvSpPr>
        <p:spPr>
          <a:xfrm>
            <a:off x="33241221" y="6474185"/>
            <a:ext cx="9072542" cy="2764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sz="4000" b="1" spc="-38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4000" b="1" spc="-11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4000" b="1" spc="-22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4000" b="1" spc="-38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4000" b="1" spc="-49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4000" b="1" spc="-33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4000" b="1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4000" b="1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4000" b="1" spc="-11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4000" b="1" spc="-22" dirty="0">
                <a:solidFill>
                  <a:srgbClr val="231F20"/>
                </a:solidFill>
                <a:latin typeface="Arial"/>
                <a:cs typeface="Arial"/>
              </a:rPr>
              <a:t>NS</a:t>
            </a:r>
            <a:endParaRPr sz="4000" dirty="0">
              <a:latin typeface="Arial"/>
              <a:cs typeface="Arial"/>
            </a:endParaRPr>
          </a:p>
          <a:p>
            <a:pPr>
              <a:lnSpc>
                <a:spcPts val="1419"/>
              </a:lnSpc>
              <a:spcBef>
                <a:spcPts val="23"/>
              </a:spcBef>
            </a:pPr>
            <a:endParaRPr lang="en-US" sz="3200" dirty="0"/>
          </a:p>
          <a:p>
            <a:r>
              <a:rPr lang="en-US" sz="3200" spc="-22" dirty="0">
                <a:solidFill>
                  <a:srgbClr val="231F20"/>
                </a:solidFill>
                <a:latin typeface="Arial"/>
                <a:cs typeface="Arial"/>
              </a:rPr>
              <a:t>This t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3200" spc="-16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3200" spc="-22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spc="11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lang="en-US" sz="3200" spc="11" dirty="0">
                <a:solidFill>
                  <a:srgbClr val="231F20"/>
                </a:solidFill>
                <a:latin typeface="Arial"/>
                <a:cs typeface="Arial"/>
              </a:rPr>
              <a:t>has been modified for the </a:t>
            </a:r>
            <a:r>
              <a:rPr lang="en-US" sz="3200" spc="11" dirty="0" err="1">
                <a:solidFill>
                  <a:srgbClr val="231F20"/>
                </a:solidFill>
                <a:latin typeface="Arial"/>
                <a:cs typeface="Arial"/>
              </a:rPr>
              <a:t>Auraria</a:t>
            </a:r>
            <a:r>
              <a:rPr lang="en-US" sz="3200" spc="11" dirty="0">
                <a:solidFill>
                  <a:srgbClr val="231F20"/>
                </a:solidFill>
                <a:latin typeface="Arial"/>
                <a:cs typeface="Arial"/>
              </a:rPr>
              <a:t> campus from a template by the Ohio State University College of Food, Agricultural, and Environmental Sciences. 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1" name="object 30"/>
          <p:cNvSpPr txBox="1"/>
          <p:nvPr/>
        </p:nvSpPr>
        <p:spPr>
          <a:xfrm>
            <a:off x="33206427" y="17128642"/>
            <a:ext cx="9106849" cy="6391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marR="169779" indent="-457200" algn="just">
              <a:lnSpc>
                <a:spcPct val="101800"/>
              </a:lnSpc>
              <a:buClr>
                <a:srgbClr val="231F20"/>
              </a:buClr>
              <a:buFont typeface="Arial"/>
              <a:buAutoNum type="arabicPlain"/>
              <a:tabLst>
                <a:tab pos="185024" algn="l"/>
              </a:tabLst>
            </a:pP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Re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ex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tuer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er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u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uam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om</a:t>
            </a:r>
            <a:r>
              <a:rPr sz="2600" spc="-22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lang="en-US" sz="2600" spc="-11" dirty="0">
                <a:solidFill>
                  <a:srgbClr val="231F20"/>
                </a:solidFill>
                <a:latin typeface="Arial"/>
                <a:cs typeface="Arial"/>
              </a:rPr>
              <a:t>t.</a:t>
            </a:r>
            <a:endParaRPr sz="2600" dirty="0"/>
          </a:p>
          <a:p>
            <a:pPr marL="457200" marR="36035" indent="-457200">
              <a:lnSpc>
                <a:spcPct val="101800"/>
              </a:lnSpc>
              <a:buClr>
                <a:srgbClr val="231F20"/>
              </a:buClr>
              <a:buFont typeface="Arial"/>
              <a:buAutoNum type="arabicPlain"/>
              <a:tabLst>
                <a:tab pos="185024" algn="l"/>
              </a:tabLst>
            </a:pPr>
            <a:r>
              <a:rPr lang="en-US" sz="2600" spc="-27" dirty="0" err="1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spc="-5" dirty="0" err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dirty="0" err="1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ion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adi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, c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11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eugue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a c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ns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ini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11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iur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ti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2600" spc="-22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obor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22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  <a:p>
            <a:pPr marL="457200" indent="-457200">
              <a:lnSpc>
                <a:spcPts val="709"/>
              </a:lnSpc>
              <a:buClr>
                <a:srgbClr val="231F20"/>
              </a:buClr>
              <a:buFont typeface="Arial"/>
              <a:buAutoNum type="arabicPlain"/>
            </a:pPr>
            <a:endParaRPr sz="2600" dirty="0"/>
          </a:p>
          <a:p>
            <a:pPr marL="457200" marR="191261" indent="-457200">
              <a:lnSpc>
                <a:spcPct val="101800"/>
              </a:lnSpc>
              <a:buClr>
                <a:srgbClr val="231F20"/>
              </a:buClr>
              <a:buFont typeface="Arial"/>
              <a:buAutoNum type="arabicPlain"/>
              <a:tabLst>
                <a:tab pos="185024" algn="l"/>
              </a:tabLst>
            </a:pPr>
            <a:r>
              <a:rPr sz="2600" spc="-5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er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o c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nu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mo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mo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27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uam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spc="-22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er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ill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u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eugu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mag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l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  <a:p>
            <a:pPr marL="457200" indent="-457200">
              <a:lnSpc>
                <a:spcPts val="709"/>
              </a:lnSpc>
              <a:buClr>
                <a:srgbClr val="231F20"/>
              </a:buClr>
              <a:buFont typeface="Arial"/>
              <a:buAutoNum type="arabicPlain"/>
            </a:pPr>
            <a:endParaRPr sz="2600" dirty="0"/>
          </a:p>
          <a:p>
            <a:pPr marL="457200" marR="50587" indent="-457200">
              <a:lnSpc>
                <a:spcPct val="101800"/>
              </a:lnSpc>
              <a:buClr>
                <a:srgbClr val="231F20"/>
              </a:buClr>
              <a:buFont typeface="Arial"/>
              <a:buAutoNum type="arabicPlain"/>
              <a:tabLst>
                <a:tab pos="185024" algn="l"/>
              </a:tabLst>
            </a:pP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mo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obo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eug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quis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ex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er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tu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ini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ex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ini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endParaRPr sz="2600" dirty="0">
              <a:latin typeface="Arial"/>
              <a:cs typeface="Arial"/>
            </a:endParaRPr>
          </a:p>
          <a:p>
            <a:pPr marL="457200" indent="-457200">
              <a:lnSpc>
                <a:spcPts val="709"/>
              </a:lnSpc>
              <a:buClr>
                <a:srgbClr val="231F20"/>
              </a:buClr>
              <a:buFont typeface="Arial"/>
              <a:buAutoNum type="arabicPlain"/>
            </a:pPr>
            <a:endParaRPr sz="2600" dirty="0"/>
          </a:p>
          <a:p>
            <a:pPr marL="457200" marR="6930" indent="-457200">
              <a:lnSpc>
                <a:spcPct val="101800"/>
              </a:lnSpc>
              <a:buClr>
                <a:srgbClr val="231F20"/>
              </a:buClr>
              <a:buFont typeface="Arial"/>
              <a:buAutoNum type="arabicPlain"/>
              <a:tabLst>
                <a:tab pos="185024" algn="l"/>
              </a:tabLst>
            </a:pP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he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qui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am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mo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msan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qui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11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iur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u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lang="en-US" sz="2600" spc="5" dirty="0">
                <a:solidFill>
                  <a:srgbClr val="231F20"/>
                </a:solidFill>
                <a:latin typeface="Arial"/>
                <a:cs typeface="Arial"/>
              </a:rPr>
              <a:t>m.</a:t>
            </a:r>
            <a:endParaRPr sz="2600" dirty="0"/>
          </a:p>
          <a:p>
            <a:pPr marL="457200" marR="108797" indent="-457200">
              <a:lnSpc>
                <a:spcPct val="101800"/>
              </a:lnSpc>
              <a:buClr>
                <a:srgbClr val="231F20"/>
              </a:buClr>
              <a:buFont typeface="Arial"/>
              <a:buAutoNum type="arabicPlain"/>
              <a:tabLst>
                <a:tab pos="185024" algn="l"/>
              </a:tabLst>
            </a:pP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u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2600" spc="-27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dr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isis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ill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rp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-16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260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2600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26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lang="en-US" sz="26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2" name="object 31"/>
          <p:cNvSpPr txBox="1"/>
          <p:nvPr/>
        </p:nvSpPr>
        <p:spPr>
          <a:xfrm>
            <a:off x="33223658" y="23765856"/>
            <a:ext cx="9186953" cy="174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0"/>
            <a:r>
              <a:rPr sz="3200" b="1" spc="-38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200" b="1" spc="-11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3200" b="1" spc="11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3200" b="1" spc="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b="1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200" b="1" spc="16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3200" b="1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3200" b="1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3200" b="1" spc="11" dirty="0">
                <a:solidFill>
                  <a:srgbClr val="231F20"/>
                </a:solidFill>
                <a:latin typeface="Arial"/>
                <a:cs typeface="Arial"/>
              </a:rPr>
              <a:t>GE</a:t>
            </a:r>
            <a:r>
              <a:rPr sz="3200" b="1" spc="16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200" b="1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3200" b="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200" b="1" spc="16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3200" dirty="0">
              <a:latin typeface="Arial"/>
              <a:cs typeface="Arial"/>
            </a:endParaRPr>
          </a:p>
          <a:p>
            <a:pPr marL="13860" marR="6930">
              <a:lnSpc>
                <a:spcPct val="101800"/>
              </a:lnSpc>
              <a:spcBef>
                <a:spcPts val="229"/>
              </a:spcBef>
            </a:pP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he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ck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ma</a:t>
            </a:r>
            <a:r>
              <a:rPr sz="2600" i="1" spc="-27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ur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i="1" spc="-22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’</a:t>
            </a:r>
            <a:r>
              <a:rPr sz="2600" i="1" spc="-22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kn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edge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pa</a:t>
            </a:r>
            <a:r>
              <a:rPr sz="2600" i="1" spc="33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fun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ag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i="1" spc="-16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wi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i="1" spc="-33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i="1" spc="11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wi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i="1" spc="-1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og</a:t>
            </a:r>
            <a:r>
              <a:rPr sz="2600" i="1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2600" i="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2600" i="1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en-US" sz="2600" i="1" spc="5" dirty="0">
                <a:solidFill>
                  <a:srgbClr val="231F20"/>
                </a:solidFill>
                <a:latin typeface="Arial"/>
                <a:cs typeface="Arial"/>
              </a:rPr>
              <a:t> Individuals can be listed by name without their title information.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117323" y="16235050"/>
            <a:ext cx="92918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60"/>
            <a:r>
              <a:rPr lang="en-US" sz="3200" b="1" spc="-11" dirty="0">
                <a:solidFill>
                  <a:srgbClr val="231F20"/>
                </a:solidFill>
                <a:latin typeface="Arial"/>
                <a:cs typeface="Arial"/>
              </a:rPr>
              <a:t>BIBLIOGRAPHY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528691" y="24203916"/>
            <a:ext cx="4332487" cy="38970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460577" y="24203916"/>
            <a:ext cx="4332487" cy="38970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2615336" y="7213360"/>
            <a:ext cx="9348493" cy="86568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-12410898" y="740178"/>
            <a:ext cx="11184659" cy="324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THIS AREA WILL NOT BE PRINTED.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sz="6000" dirty="0">
                <a:latin typeface="Arial" charset="0"/>
                <a:ea typeface="Arial" charset="0"/>
                <a:cs typeface="Arial" charset="0"/>
              </a:rPr>
              <a:t>FOR REFERENCE ONLY.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0781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TLA Document" ma:contentTypeID="0x010100F50E92E9A91D1D4088A2C910547D6DCA00A527ADEA2B2BC84EAA38F9C47E98F8EE" ma:contentTypeVersion="1" ma:contentTypeDescription="" ma:contentTypeScope="" ma:versionID="d9cf3ae50d0628b81fb6da5999974938">
  <xsd:schema xmlns:xsd="http://www.w3.org/2001/XMLSchema" xmlns:xs="http://www.w3.org/2001/XMLSchema" xmlns:p="http://schemas.microsoft.com/office/2006/metadata/properties" xmlns:ns2="22ea0b65-db90-4fd9-ad6d-1d255a965e29" targetNamespace="http://schemas.microsoft.com/office/2006/metadata/properties" ma:root="true" ma:fieldsID="15031149e0ae80c35ff398f1e290be8c" ns2:_="">
    <xsd:import namespace="22ea0b65-db90-4fd9-ad6d-1d255a965e2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ea0b65-db90-4fd9-ad6d-1d255a965e2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2ea0b65-db90-4fd9-ad6d-1d255a965e29">5SMFFSXRVKV4-63-34</_dlc_DocId>
    <_dlc_DocIdUrl xmlns="22ea0b65-db90-4fd9-ad6d-1d255a965e29">
      <Url>http://admin.atla.com/Members/conference/_layouts/DocIdRedir.aspx?ID=5SMFFSXRVKV4-63-34</Url>
      <Description>5SMFFSXRVKV4-63-34</Description>
    </_dlc_DocIdUrl>
  </documentManagement>
</p:properties>
</file>

<file path=customXml/itemProps1.xml><?xml version="1.0" encoding="utf-8"?>
<ds:datastoreItem xmlns:ds="http://schemas.openxmlformats.org/officeDocument/2006/customXml" ds:itemID="{F8090644-9E17-4341-AFD2-9D30739B6919}"/>
</file>

<file path=customXml/itemProps2.xml><?xml version="1.0" encoding="utf-8"?>
<ds:datastoreItem xmlns:ds="http://schemas.openxmlformats.org/officeDocument/2006/customXml" ds:itemID="{67EFB9F3-259F-4C4C-8218-96ACCE679EFB}"/>
</file>

<file path=customXml/itemProps3.xml><?xml version="1.0" encoding="utf-8"?>
<ds:datastoreItem xmlns:ds="http://schemas.openxmlformats.org/officeDocument/2006/customXml" ds:itemID="{B47C0D07-C7F6-4A1B-9F08-B0ADC9ABEF07}"/>
</file>

<file path=customXml/itemProps4.xml><?xml version="1.0" encoding="utf-8"?>
<ds:datastoreItem xmlns:ds="http://schemas.openxmlformats.org/officeDocument/2006/customXml" ds:itemID="{D85B9BD3-25CC-4C70-9777-456AD19A10E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1760</TotalTime>
  <Words>788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Burgess, Tawny</cp:lastModifiedBy>
  <cp:revision>20</cp:revision>
  <dcterms:created xsi:type="dcterms:W3CDTF">2016-03-30T17:30:29Z</dcterms:created>
  <dcterms:modified xsi:type="dcterms:W3CDTF">2018-09-05T21:31:52Z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0x010100F50E92E9A91D1D4088A2C910547D6DCA00A527ADEA2B2BC84EAA38F9C47E98F8EE</vt:lpwstr>
  </property>
  <property fmtid="{D5CDD505-2E9C-101B-9397-08002B2CF9AE}" pid="3" name="_dlc_DocIdItemGuid">
    <vt:lpwstr>f8b51cf7-8de0-4829-a2d1-9c069f889d69</vt:lpwstr>
  </property>
</Properties>
</file>